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21945600" cx="32918400"/>
  <p:notesSz cx="6858000" cy="9144000"/>
  <p:embeddedFontLst>
    <p:embeddedFont>
      <p:font typeface="Frank Ruhl Libre"/>
      <p:regular r:id="rId7"/>
      <p:bold r:id="rId8"/>
    </p:embeddedFont>
    <p:embeddedFont>
      <p:font typeface="Libre Baskerville"/>
      <p:regular r:id="rId9"/>
      <p:bold r:id="rId10"/>
      <p: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912">
          <p15:clr>
            <a:srgbClr val="747775"/>
          </p15:clr>
        </p15:guide>
        <p15:guide id="2" pos="103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912" orient="horz"/>
        <p:guide pos="103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LibreBaskerville-italic.fntdata"/><Relationship Id="rId10" Type="http://schemas.openxmlformats.org/officeDocument/2006/relationships/font" Target="fonts/LibreBaskerville-bold.fntdata"/><Relationship Id="rId9" Type="http://schemas.openxmlformats.org/officeDocument/2006/relationships/font" Target="fonts/LibreBaskervill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FrankRuhlLibre-regular.fntdata"/><Relationship Id="rId8" Type="http://schemas.openxmlformats.org/officeDocument/2006/relationships/font" Target="fonts/FrankRuhlLibr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857556"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3dabfcd3a6_0_0:notes"/>
          <p:cNvSpPr/>
          <p:nvPr>
            <p:ph idx="2" type="sldImg"/>
          </p:nvPr>
        </p:nvSpPr>
        <p:spPr>
          <a:xfrm>
            <a:off x="857556" y="685800"/>
            <a:ext cx="5143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3dabfcd3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122150" y="3176853"/>
            <a:ext cx="30674100" cy="87579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19900"/>
              <a:buNone/>
              <a:defRPr sz="19900"/>
            </a:lvl1pPr>
            <a:lvl2pPr lvl="1" algn="ctr">
              <a:spcBef>
                <a:spcPts val="0"/>
              </a:spcBef>
              <a:spcAft>
                <a:spcPts val="0"/>
              </a:spcAft>
              <a:buSzPts val="19900"/>
              <a:buNone/>
              <a:defRPr sz="19900"/>
            </a:lvl2pPr>
            <a:lvl3pPr lvl="2" algn="ctr">
              <a:spcBef>
                <a:spcPts val="0"/>
              </a:spcBef>
              <a:spcAft>
                <a:spcPts val="0"/>
              </a:spcAft>
              <a:buSzPts val="19900"/>
              <a:buNone/>
              <a:defRPr sz="19900"/>
            </a:lvl3pPr>
            <a:lvl4pPr lvl="3" algn="ctr">
              <a:spcBef>
                <a:spcPts val="0"/>
              </a:spcBef>
              <a:spcAft>
                <a:spcPts val="0"/>
              </a:spcAft>
              <a:buSzPts val="19900"/>
              <a:buNone/>
              <a:defRPr sz="19900"/>
            </a:lvl4pPr>
            <a:lvl5pPr lvl="4" algn="ctr">
              <a:spcBef>
                <a:spcPts val="0"/>
              </a:spcBef>
              <a:spcAft>
                <a:spcPts val="0"/>
              </a:spcAft>
              <a:buSzPts val="19900"/>
              <a:buNone/>
              <a:defRPr sz="19900"/>
            </a:lvl5pPr>
            <a:lvl6pPr lvl="5" algn="ctr">
              <a:spcBef>
                <a:spcPts val="0"/>
              </a:spcBef>
              <a:spcAft>
                <a:spcPts val="0"/>
              </a:spcAft>
              <a:buSzPts val="19900"/>
              <a:buNone/>
              <a:defRPr sz="19900"/>
            </a:lvl6pPr>
            <a:lvl7pPr lvl="6" algn="ctr">
              <a:spcBef>
                <a:spcPts val="0"/>
              </a:spcBef>
              <a:spcAft>
                <a:spcPts val="0"/>
              </a:spcAft>
              <a:buSzPts val="19900"/>
              <a:buNone/>
              <a:defRPr sz="19900"/>
            </a:lvl7pPr>
            <a:lvl8pPr lvl="7" algn="ctr">
              <a:spcBef>
                <a:spcPts val="0"/>
              </a:spcBef>
              <a:spcAft>
                <a:spcPts val="0"/>
              </a:spcAft>
              <a:buSzPts val="19900"/>
              <a:buNone/>
              <a:defRPr sz="19900"/>
            </a:lvl8pPr>
            <a:lvl9pPr lvl="8" algn="ctr">
              <a:spcBef>
                <a:spcPts val="0"/>
              </a:spcBef>
              <a:spcAft>
                <a:spcPts val="0"/>
              </a:spcAft>
              <a:buSzPts val="19900"/>
              <a:buNone/>
              <a:defRPr sz="19900"/>
            </a:lvl9pPr>
          </a:lstStyle>
          <a:p/>
        </p:txBody>
      </p:sp>
      <p:sp>
        <p:nvSpPr>
          <p:cNvPr id="11" name="Google Shape;11;p2"/>
          <p:cNvSpPr txBox="1"/>
          <p:nvPr>
            <p:ph idx="1" type="subTitle"/>
          </p:nvPr>
        </p:nvSpPr>
        <p:spPr>
          <a:xfrm>
            <a:off x="1122120" y="12092267"/>
            <a:ext cx="30674100" cy="3381900"/>
          </a:xfrm>
          <a:prstGeom prst="rect">
            <a:avLst/>
          </a:prstGeom>
        </p:spPr>
        <p:txBody>
          <a:bodyPr anchorCtr="0" anchor="t" bIns="349450" lIns="349450" spcFirstLastPara="1" rIns="349450" wrap="square" tIns="349450">
            <a:normAutofit/>
          </a:bodyPr>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p:txBody>
      </p:sp>
      <p:sp>
        <p:nvSpPr>
          <p:cNvPr id="12" name="Google Shape;12;p2"/>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122120" y="4719467"/>
            <a:ext cx="30674100" cy="83775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45900"/>
              <a:buNone/>
              <a:defRPr sz="45900"/>
            </a:lvl1pPr>
            <a:lvl2pPr lvl="1" algn="ctr">
              <a:spcBef>
                <a:spcPts val="0"/>
              </a:spcBef>
              <a:spcAft>
                <a:spcPts val="0"/>
              </a:spcAft>
              <a:buSzPts val="45900"/>
              <a:buNone/>
              <a:defRPr sz="45900"/>
            </a:lvl2pPr>
            <a:lvl3pPr lvl="2" algn="ctr">
              <a:spcBef>
                <a:spcPts val="0"/>
              </a:spcBef>
              <a:spcAft>
                <a:spcPts val="0"/>
              </a:spcAft>
              <a:buSzPts val="45900"/>
              <a:buNone/>
              <a:defRPr sz="45900"/>
            </a:lvl3pPr>
            <a:lvl4pPr lvl="3" algn="ctr">
              <a:spcBef>
                <a:spcPts val="0"/>
              </a:spcBef>
              <a:spcAft>
                <a:spcPts val="0"/>
              </a:spcAft>
              <a:buSzPts val="45900"/>
              <a:buNone/>
              <a:defRPr sz="45900"/>
            </a:lvl4pPr>
            <a:lvl5pPr lvl="4" algn="ctr">
              <a:spcBef>
                <a:spcPts val="0"/>
              </a:spcBef>
              <a:spcAft>
                <a:spcPts val="0"/>
              </a:spcAft>
              <a:buSzPts val="45900"/>
              <a:buNone/>
              <a:defRPr sz="45900"/>
            </a:lvl5pPr>
            <a:lvl6pPr lvl="5" algn="ctr">
              <a:spcBef>
                <a:spcPts val="0"/>
              </a:spcBef>
              <a:spcAft>
                <a:spcPts val="0"/>
              </a:spcAft>
              <a:buSzPts val="45900"/>
              <a:buNone/>
              <a:defRPr sz="45900"/>
            </a:lvl6pPr>
            <a:lvl7pPr lvl="6" algn="ctr">
              <a:spcBef>
                <a:spcPts val="0"/>
              </a:spcBef>
              <a:spcAft>
                <a:spcPts val="0"/>
              </a:spcAft>
              <a:buSzPts val="45900"/>
              <a:buNone/>
              <a:defRPr sz="45900"/>
            </a:lvl7pPr>
            <a:lvl8pPr lvl="7" algn="ctr">
              <a:spcBef>
                <a:spcPts val="0"/>
              </a:spcBef>
              <a:spcAft>
                <a:spcPts val="0"/>
              </a:spcAft>
              <a:buSzPts val="45900"/>
              <a:buNone/>
              <a:defRPr sz="45900"/>
            </a:lvl8pPr>
            <a:lvl9pPr lvl="8" algn="ctr">
              <a:spcBef>
                <a:spcPts val="0"/>
              </a:spcBef>
              <a:spcAft>
                <a:spcPts val="0"/>
              </a:spcAft>
              <a:buSzPts val="45900"/>
              <a:buNone/>
              <a:defRPr sz="45900"/>
            </a:lvl9pPr>
          </a:lstStyle>
          <a:p>
            <a:r>
              <a:t>xx%</a:t>
            </a:r>
          </a:p>
        </p:txBody>
      </p:sp>
      <p:sp>
        <p:nvSpPr>
          <p:cNvPr id="46" name="Google Shape;46;p11"/>
          <p:cNvSpPr txBox="1"/>
          <p:nvPr>
            <p:ph idx="1" type="body"/>
          </p:nvPr>
        </p:nvSpPr>
        <p:spPr>
          <a:xfrm>
            <a:off x="1122120" y="13449493"/>
            <a:ext cx="30674100" cy="5550000"/>
          </a:xfrm>
          <a:prstGeom prst="rect">
            <a:avLst/>
          </a:prstGeom>
        </p:spPr>
        <p:txBody>
          <a:bodyPr anchorCtr="0" anchor="t" bIns="349450" lIns="349450" spcFirstLastPara="1" rIns="349450" wrap="square" tIns="349450">
            <a:normAutofit/>
          </a:bodyPr>
          <a:lstStyle>
            <a:lvl1pPr indent="-666750" lvl="0" marL="457200" algn="ctr">
              <a:spcBef>
                <a:spcPts val="0"/>
              </a:spcBef>
              <a:spcAft>
                <a:spcPts val="0"/>
              </a:spcAft>
              <a:buSzPts val="6900"/>
              <a:buChar char="●"/>
              <a:defRPr/>
            </a:lvl1pPr>
            <a:lvl2pPr indent="-571500" lvl="1" marL="914400" algn="ctr">
              <a:spcBef>
                <a:spcPts val="0"/>
              </a:spcBef>
              <a:spcAft>
                <a:spcPts val="0"/>
              </a:spcAft>
              <a:buSzPts val="5400"/>
              <a:buChar char="○"/>
              <a:defRPr/>
            </a:lvl2pPr>
            <a:lvl3pPr indent="-571500" lvl="2" marL="1371600" algn="ctr">
              <a:spcBef>
                <a:spcPts val="0"/>
              </a:spcBef>
              <a:spcAft>
                <a:spcPts val="0"/>
              </a:spcAft>
              <a:buSzPts val="5400"/>
              <a:buChar char="■"/>
              <a:defRPr/>
            </a:lvl3pPr>
            <a:lvl4pPr indent="-571500" lvl="3" marL="1828800" algn="ctr">
              <a:spcBef>
                <a:spcPts val="0"/>
              </a:spcBef>
              <a:spcAft>
                <a:spcPts val="0"/>
              </a:spcAft>
              <a:buSzPts val="5400"/>
              <a:buChar char="●"/>
              <a:defRPr/>
            </a:lvl4pPr>
            <a:lvl5pPr indent="-571500" lvl="4" marL="2286000" algn="ctr">
              <a:spcBef>
                <a:spcPts val="0"/>
              </a:spcBef>
              <a:spcAft>
                <a:spcPts val="0"/>
              </a:spcAft>
              <a:buSzPts val="5400"/>
              <a:buChar char="○"/>
              <a:defRPr/>
            </a:lvl5pPr>
            <a:lvl6pPr indent="-571500" lvl="5" marL="2743200" algn="ctr">
              <a:spcBef>
                <a:spcPts val="0"/>
              </a:spcBef>
              <a:spcAft>
                <a:spcPts val="0"/>
              </a:spcAft>
              <a:buSzPts val="5400"/>
              <a:buChar char="■"/>
              <a:defRPr/>
            </a:lvl6pPr>
            <a:lvl7pPr indent="-571500" lvl="6" marL="3200400" algn="ctr">
              <a:spcBef>
                <a:spcPts val="0"/>
              </a:spcBef>
              <a:spcAft>
                <a:spcPts val="0"/>
              </a:spcAft>
              <a:buSzPts val="5400"/>
              <a:buChar char="●"/>
              <a:defRPr/>
            </a:lvl7pPr>
            <a:lvl8pPr indent="-571500" lvl="7" marL="3657600" algn="ctr">
              <a:spcBef>
                <a:spcPts val="0"/>
              </a:spcBef>
              <a:spcAft>
                <a:spcPts val="0"/>
              </a:spcAft>
              <a:buSzPts val="5400"/>
              <a:buChar char="○"/>
              <a:defRPr/>
            </a:lvl8pPr>
            <a:lvl9pPr indent="-571500" lvl="8" marL="4114800" algn="ctr">
              <a:spcBef>
                <a:spcPts val="0"/>
              </a:spcBef>
              <a:spcAft>
                <a:spcPts val="0"/>
              </a:spcAft>
              <a:buSzPts val="5400"/>
              <a:buChar char="■"/>
              <a:defRPr/>
            </a:lvl9pPr>
          </a:lstStyle>
          <a:p/>
        </p:txBody>
      </p:sp>
      <p:sp>
        <p:nvSpPr>
          <p:cNvPr id="47" name="Google Shape;47;p11"/>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122120" y="9176960"/>
            <a:ext cx="30674100" cy="3591600"/>
          </a:xfrm>
          <a:prstGeom prst="rect">
            <a:avLst/>
          </a:prstGeom>
        </p:spPr>
        <p:txBody>
          <a:bodyPr anchorCtr="0" anchor="ctr" bIns="349450" lIns="349450" spcFirstLastPara="1" rIns="349450" wrap="square" tIns="349450">
            <a:normAutofit/>
          </a:bodyPr>
          <a:lstStyle>
            <a:lvl1pPr lvl="0" algn="ctr">
              <a:spcBef>
                <a:spcPts val="0"/>
              </a:spcBef>
              <a:spcAft>
                <a:spcPts val="0"/>
              </a:spcAft>
              <a:buSzPts val="13800"/>
              <a:buNone/>
              <a:defRPr sz="13800"/>
            </a:lvl1pPr>
            <a:lvl2pPr lvl="1" algn="ctr">
              <a:spcBef>
                <a:spcPts val="0"/>
              </a:spcBef>
              <a:spcAft>
                <a:spcPts val="0"/>
              </a:spcAft>
              <a:buSzPts val="13800"/>
              <a:buNone/>
              <a:defRPr sz="13800"/>
            </a:lvl2pPr>
            <a:lvl3pPr lvl="2" algn="ctr">
              <a:spcBef>
                <a:spcPts val="0"/>
              </a:spcBef>
              <a:spcAft>
                <a:spcPts val="0"/>
              </a:spcAft>
              <a:buSzPts val="13800"/>
              <a:buNone/>
              <a:defRPr sz="13800"/>
            </a:lvl3pPr>
            <a:lvl4pPr lvl="3" algn="ctr">
              <a:spcBef>
                <a:spcPts val="0"/>
              </a:spcBef>
              <a:spcAft>
                <a:spcPts val="0"/>
              </a:spcAft>
              <a:buSzPts val="13800"/>
              <a:buNone/>
              <a:defRPr sz="13800"/>
            </a:lvl4pPr>
            <a:lvl5pPr lvl="4" algn="ctr">
              <a:spcBef>
                <a:spcPts val="0"/>
              </a:spcBef>
              <a:spcAft>
                <a:spcPts val="0"/>
              </a:spcAft>
              <a:buSzPts val="13800"/>
              <a:buNone/>
              <a:defRPr sz="13800"/>
            </a:lvl5pPr>
            <a:lvl6pPr lvl="5" algn="ctr">
              <a:spcBef>
                <a:spcPts val="0"/>
              </a:spcBef>
              <a:spcAft>
                <a:spcPts val="0"/>
              </a:spcAft>
              <a:buSzPts val="13800"/>
              <a:buNone/>
              <a:defRPr sz="13800"/>
            </a:lvl6pPr>
            <a:lvl7pPr lvl="6" algn="ctr">
              <a:spcBef>
                <a:spcPts val="0"/>
              </a:spcBef>
              <a:spcAft>
                <a:spcPts val="0"/>
              </a:spcAft>
              <a:buSzPts val="13800"/>
              <a:buNone/>
              <a:defRPr sz="13800"/>
            </a:lvl7pPr>
            <a:lvl8pPr lvl="7" algn="ctr">
              <a:spcBef>
                <a:spcPts val="0"/>
              </a:spcBef>
              <a:spcAft>
                <a:spcPts val="0"/>
              </a:spcAft>
              <a:buSzPts val="13800"/>
              <a:buNone/>
              <a:defRPr sz="13800"/>
            </a:lvl8pPr>
            <a:lvl9pPr lvl="8" algn="ctr">
              <a:spcBef>
                <a:spcPts val="0"/>
              </a:spcBef>
              <a:spcAft>
                <a:spcPts val="0"/>
              </a:spcAft>
              <a:buSzPts val="13800"/>
              <a:buNone/>
              <a:defRPr sz="13800"/>
            </a:lvl9pPr>
          </a:lstStyle>
          <a:p/>
        </p:txBody>
      </p:sp>
      <p:sp>
        <p:nvSpPr>
          <p:cNvPr id="15" name="Google Shape;15;p3"/>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18" name="Google Shape;18;p4"/>
          <p:cNvSpPr txBox="1"/>
          <p:nvPr>
            <p:ph idx="1" type="body"/>
          </p:nvPr>
        </p:nvSpPr>
        <p:spPr>
          <a:xfrm>
            <a:off x="1122120" y="4917227"/>
            <a:ext cx="30674100" cy="14576700"/>
          </a:xfrm>
          <a:prstGeom prst="rect">
            <a:avLst/>
          </a:prstGeom>
        </p:spPr>
        <p:txBody>
          <a:bodyPr anchorCtr="0" anchor="t" bIns="349450" lIns="349450" spcFirstLastPara="1" rIns="349450" wrap="square" tIns="349450">
            <a:normAutofit/>
          </a:bodyPr>
          <a:lstStyle>
            <a:lvl1pPr indent="-666750" lvl="0" marL="457200">
              <a:spcBef>
                <a:spcPts val="0"/>
              </a:spcBef>
              <a:spcAft>
                <a:spcPts val="0"/>
              </a:spcAft>
              <a:buSzPts val="6900"/>
              <a:buChar char="●"/>
              <a:defRPr/>
            </a:lvl1pPr>
            <a:lvl2pPr indent="-571500" lvl="1" marL="914400">
              <a:spcBef>
                <a:spcPts val="0"/>
              </a:spcBef>
              <a:spcAft>
                <a:spcPts val="0"/>
              </a:spcAft>
              <a:buSzPts val="5400"/>
              <a:buChar char="○"/>
              <a:defRPr/>
            </a:lvl2pPr>
            <a:lvl3pPr indent="-571500" lvl="2" marL="1371600">
              <a:spcBef>
                <a:spcPts val="0"/>
              </a:spcBef>
              <a:spcAft>
                <a:spcPts val="0"/>
              </a:spcAft>
              <a:buSzPts val="5400"/>
              <a:buChar char="■"/>
              <a:defRPr/>
            </a:lvl3pPr>
            <a:lvl4pPr indent="-571500" lvl="3" marL="1828800">
              <a:spcBef>
                <a:spcPts val="0"/>
              </a:spcBef>
              <a:spcAft>
                <a:spcPts val="0"/>
              </a:spcAft>
              <a:buSzPts val="5400"/>
              <a:buChar char="●"/>
              <a:defRPr/>
            </a:lvl4pPr>
            <a:lvl5pPr indent="-571500" lvl="4" marL="2286000">
              <a:spcBef>
                <a:spcPts val="0"/>
              </a:spcBef>
              <a:spcAft>
                <a:spcPts val="0"/>
              </a:spcAft>
              <a:buSzPts val="5400"/>
              <a:buChar char="○"/>
              <a:defRPr/>
            </a:lvl5pPr>
            <a:lvl6pPr indent="-571500" lvl="5" marL="2743200">
              <a:spcBef>
                <a:spcPts val="0"/>
              </a:spcBef>
              <a:spcAft>
                <a:spcPts val="0"/>
              </a:spcAft>
              <a:buSzPts val="5400"/>
              <a:buChar char="■"/>
              <a:defRPr/>
            </a:lvl6pPr>
            <a:lvl7pPr indent="-571500" lvl="6" marL="3200400">
              <a:spcBef>
                <a:spcPts val="0"/>
              </a:spcBef>
              <a:spcAft>
                <a:spcPts val="0"/>
              </a:spcAft>
              <a:buSzPts val="5400"/>
              <a:buChar char="●"/>
              <a:defRPr/>
            </a:lvl7pPr>
            <a:lvl8pPr indent="-571500" lvl="7" marL="3657600">
              <a:spcBef>
                <a:spcPts val="0"/>
              </a:spcBef>
              <a:spcAft>
                <a:spcPts val="0"/>
              </a:spcAft>
              <a:buSzPts val="5400"/>
              <a:buChar char="○"/>
              <a:defRPr/>
            </a:lvl8pPr>
            <a:lvl9pPr indent="-571500" lvl="8" marL="4114800">
              <a:spcBef>
                <a:spcPts val="0"/>
              </a:spcBef>
              <a:spcAft>
                <a:spcPts val="0"/>
              </a:spcAft>
              <a:buSzPts val="5400"/>
              <a:buChar char="■"/>
              <a:defRPr/>
            </a:lvl9pPr>
          </a:lstStyle>
          <a:p/>
        </p:txBody>
      </p:sp>
      <p:sp>
        <p:nvSpPr>
          <p:cNvPr id="19" name="Google Shape;19;p4"/>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22" name="Google Shape;22;p5"/>
          <p:cNvSpPr txBox="1"/>
          <p:nvPr>
            <p:ph idx="1" type="body"/>
          </p:nvPr>
        </p:nvSpPr>
        <p:spPr>
          <a:xfrm>
            <a:off x="1122120" y="4917227"/>
            <a:ext cx="14399700" cy="14576700"/>
          </a:xfrm>
          <a:prstGeom prst="rect">
            <a:avLst/>
          </a:prstGeom>
        </p:spPr>
        <p:txBody>
          <a:bodyPr anchorCtr="0" anchor="t" bIns="349450" lIns="349450" spcFirstLastPara="1" rIns="349450" wrap="square" tIns="349450">
            <a:normAutofit/>
          </a:bodyPr>
          <a:lstStyle>
            <a:lvl1pPr indent="-571500" lvl="0" marL="457200">
              <a:spcBef>
                <a:spcPts val="0"/>
              </a:spcBef>
              <a:spcAft>
                <a:spcPts val="0"/>
              </a:spcAft>
              <a:buSzPts val="5400"/>
              <a:buChar char="●"/>
              <a:defRPr sz="54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23" name="Google Shape;23;p5"/>
          <p:cNvSpPr txBox="1"/>
          <p:nvPr>
            <p:ph idx="2" type="body"/>
          </p:nvPr>
        </p:nvSpPr>
        <p:spPr>
          <a:xfrm>
            <a:off x="17396640" y="4917227"/>
            <a:ext cx="14399700" cy="14576700"/>
          </a:xfrm>
          <a:prstGeom prst="rect">
            <a:avLst/>
          </a:prstGeom>
        </p:spPr>
        <p:txBody>
          <a:bodyPr anchorCtr="0" anchor="t" bIns="349450" lIns="349450" spcFirstLastPara="1" rIns="349450" wrap="square" tIns="349450">
            <a:normAutofit/>
          </a:bodyPr>
          <a:lstStyle>
            <a:lvl1pPr indent="-571500" lvl="0" marL="457200">
              <a:spcBef>
                <a:spcPts val="0"/>
              </a:spcBef>
              <a:spcAft>
                <a:spcPts val="0"/>
              </a:spcAft>
              <a:buSzPts val="5400"/>
              <a:buChar char="●"/>
              <a:defRPr sz="54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24" name="Google Shape;24;p5"/>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27" name="Google Shape;27;p6"/>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122120" y="2370560"/>
            <a:ext cx="10108800" cy="3224400"/>
          </a:xfrm>
          <a:prstGeom prst="rect">
            <a:avLst/>
          </a:prstGeom>
        </p:spPr>
        <p:txBody>
          <a:bodyPr anchorCtr="0" anchor="b" bIns="349450" lIns="349450" spcFirstLastPara="1" rIns="349450" wrap="square" tIns="349450">
            <a:normAutofit/>
          </a:bodyPr>
          <a:lstStyle>
            <a:lvl1pPr lvl="0">
              <a:spcBef>
                <a:spcPts val="0"/>
              </a:spcBef>
              <a:spcAft>
                <a:spcPts val="0"/>
              </a:spcAft>
              <a:buSzPts val="9200"/>
              <a:buNone/>
              <a:defRPr sz="92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p:txBody>
      </p:sp>
      <p:sp>
        <p:nvSpPr>
          <p:cNvPr id="30" name="Google Shape;30;p7"/>
          <p:cNvSpPr txBox="1"/>
          <p:nvPr>
            <p:ph idx="1" type="body"/>
          </p:nvPr>
        </p:nvSpPr>
        <p:spPr>
          <a:xfrm>
            <a:off x="1122120" y="5928960"/>
            <a:ext cx="10108800" cy="13565400"/>
          </a:xfrm>
          <a:prstGeom prst="rect">
            <a:avLst/>
          </a:prstGeom>
        </p:spPr>
        <p:txBody>
          <a:bodyPr anchorCtr="0" anchor="t" bIns="349450" lIns="349450" spcFirstLastPara="1" rIns="349450" wrap="square" tIns="349450">
            <a:normAutofit/>
          </a:bodyPr>
          <a:lstStyle>
            <a:lvl1pPr indent="-520700" lvl="0" marL="457200">
              <a:spcBef>
                <a:spcPts val="0"/>
              </a:spcBef>
              <a:spcAft>
                <a:spcPts val="0"/>
              </a:spcAft>
              <a:buSzPts val="4600"/>
              <a:buChar char="●"/>
              <a:defRPr sz="46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31" name="Google Shape;31;p7"/>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764900" y="1920640"/>
            <a:ext cx="22924200" cy="17454000"/>
          </a:xfrm>
          <a:prstGeom prst="rect">
            <a:avLst/>
          </a:prstGeom>
        </p:spPr>
        <p:txBody>
          <a:bodyPr anchorCtr="0" anchor="ctr" bIns="349450" lIns="349450" spcFirstLastPara="1" rIns="349450" wrap="square" tIns="349450">
            <a:normAutofit/>
          </a:bodyPr>
          <a:lstStyle>
            <a:lvl1pPr lvl="0">
              <a:spcBef>
                <a:spcPts val="0"/>
              </a:spcBef>
              <a:spcAft>
                <a:spcPts val="0"/>
              </a:spcAft>
              <a:buSzPts val="18300"/>
              <a:buNone/>
              <a:defRPr sz="18300"/>
            </a:lvl1pPr>
            <a:lvl2pPr lvl="1">
              <a:spcBef>
                <a:spcPts val="0"/>
              </a:spcBef>
              <a:spcAft>
                <a:spcPts val="0"/>
              </a:spcAft>
              <a:buSzPts val="18300"/>
              <a:buNone/>
              <a:defRPr sz="18300"/>
            </a:lvl2pPr>
            <a:lvl3pPr lvl="2">
              <a:spcBef>
                <a:spcPts val="0"/>
              </a:spcBef>
              <a:spcAft>
                <a:spcPts val="0"/>
              </a:spcAft>
              <a:buSzPts val="18300"/>
              <a:buNone/>
              <a:defRPr sz="18300"/>
            </a:lvl3pPr>
            <a:lvl4pPr lvl="3">
              <a:spcBef>
                <a:spcPts val="0"/>
              </a:spcBef>
              <a:spcAft>
                <a:spcPts val="0"/>
              </a:spcAft>
              <a:buSzPts val="18300"/>
              <a:buNone/>
              <a:defRPr sz="18300"/>
            </a:lvl4pPr>
            <a:lvl5pPr lvl="4">
              <a:spcBef>
                <a:spcPts val="0"/>
              </a:spcBef>
              <a:spcAft>
                <a:spcPts val="0"/>
              </a:spcAft>
              <a:buSzPts val="18300"/>
              <a:buNone/>
              <a:defRPr sz="18300"/>
            </a:lvl5pPr>
            <a:lvl6pPr lvl="5">
              <a:spcBef>
                <a:spcPts val="0"/>
              </a:spcBef>
              <a:spcAft>
                <a:spcPts val="0"/>
              </a:spcAft>
              <a:buSzPts val="18300"/>
              <a:buNone/>
              <a:defRPr sz="18300"/>
            </a:lvl6pPr>
            <a:lvl7pPr lvl="6">
              <a:spcBef>
                <a:spcPts val="0"/>
              </a:spcBef>
              <a:spcAft>
                <a:spcPts val="0"/>
              </a:spcAft>
              <a:buSzPts val="18300"/>
              <a:buNone/>
              <a:defRPr sz="18300"/>
            </a:lvl7pPr>
            <a:lvl8pPr lvl="7">
              <a:spcBef>
                <a:spcPts val="0"/>
              </a:spcBef>
              <a:spcAft>
                <a:spcPts val="0"/>
              </a:spcAft>
              <a:buSzPts val="18300"/>
              <a:buNone/>
              <a:defRPr sz="18300"/>
            </a:lvl8pPr>
            <a:lvl9pPr lvl="8">
              <a:spcBef>
                <a:spcPts val="0"/>
              </a:spcBef>
              <a:spcAft>
                <a:spcPts val="0"/>
              </a:spcAft>
              <a:buSzPts val="18300"/>
              <a:buNone/>
              <a:defRPr sz="18300"/>
            </a:lvl9pPr>
          </a:lstStyle>
          <a:p/>
        </p:txBody>
      </p:sp>
      <p:sp>
        <p:nvSpPr>
          <p:cNvPr id="34" name="Google Shape;34;p8"/>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anchorCtr="0" anchor="ctr" bIns="349450" lIns="349450" spcFirstLastPara="1" rIns="349450" wrap="square" tIns="3494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955800" y="5261547"/>
            <a:ext cx="14562600" cy="63246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16100"/>
              <a:buNone/>
              <a:defRPr sz="16100"/>
            </a:lvl1pPr>
            <a:lvl2pPr lvl="1" algn="ctr">
              <a:spcBef>
                <a:spcPts val="0"/>
              </a:spcBef>
              <a:spcAft>
                <a:spcPts val="0"/>
              </a:spcAft>
              <a:buSzPts val="16100"/>
              <a:buNone/>
              <a:defRPr sz="16100"/>
            </a:lvl2pPr>
            <a:lvl3pPr lvl="2" algn="ctr">
              <a:spcBef>
                <a:spcPts val="0"/>
              </a:spcBef>
              <a:spcAft>
                <a:spcPts val="0"/>
              </a:spcAft>
              <a:buSzPts val="16100"/>
              <a:buNone/>
              <a:defRPr sz="16100"/>
            </a:lvl3pPr>
            <a:lvl4pPr lvl="3" algn="ctr">
              <a:spcBef>
                <a:spcPts val="0"/>
              </a:spcBef>
              <a:spcAft>
                <a:spcPts val="0"/>
              </a:spcAft>
              <a:buSzPts val="16100"/>
              <a:buNone/>
              <a:defRPr sz="16100"/>
            </a:lvl4pPr>
            <a:lvl5pPr lvl="4" algn="ctr">
              <a:spcBef>
                <a:spcPts val="0"/>
              </a:spcBef>
              <a:spcAft>
                <a:spcPts val="0"/>
              </a:spcAft>
              <a:buSzPts val="16100"/>
              <a:buNone/>
              <a:defRPr sz="16100"/>
            </a:lvl5pPr>
            <a:lvl6pPr lvl="5" algn="ctr">
              <a:spcBef>
                <a:spcPts val="0"/>
              </a:spcBef>
              <a:spcAft>
                <a:spcPts val="0"/>
              </a:spcAft>
              <a:buSzPts val="16100"/>
              <a:buNone/>
              <a:defRPr sz="16100"/>
            </a:lvl6pPr>
            <a:lvl7pPr lvl="6" algn="ctr">
              <a:spcBef>
                <a:spcPts val="0"/>
              </a:spcBef>
              <a:spcAft>
                <a:spcPts val="0"/>
              </a:spcAft>
              <a:buSzPts val="16100"/>
              <a:buNone/>
              <a:defRPr sz="16100"/>
            </a:lvl7pPr>
            <a:lvl8pPr lvl="7" algn="ctr">
              <a:spcBef>
                <a:spcPts val="0"/>
              </a:spcBef>
              <a:spcAft>
                <a:spcPts val="0"/>
              </a:spcAft>
              <a:buSzPts val="16100"/>
              <a:buNone/>
              <a:defRPr sz="16100"/>
            </a:lvl8pPr>
            <a:lvl9pPr lvl="8" algn="ctr">
              <a:spcBef>
                <a:spcPts val="0"/>
              </a:spcBef>
              <a:spcAft>
                <a:spcPts val="0"/>
              </a:spcAft>
              <a:buSzPts val="16100"/>
              <a:buNone/>
              <a:defRPr sz="16100"/>
            </a:lvl9pPr>
          </a:lstStyle>
          <a:p/>
        </p:txBody>
      </p:sp>
      <p:sp>
        <p:nvSpPr>
          <p:cNvPr id="38" name="Google Shape;38;p9"/>
          <p:cNvSpPr txBox="1"/>
          <p:nvPr>
            <p:ph idx="1" type="subTitle"/>
          </p:nvPr>
        </p:nvSpPr>
        <p:spPr>
          <a:xfrm>
            <a:off x="955800" y="11959787"/>
            <a:ext cx="14562600" cy="5269800"/>
          </a:xfrm>
          <a:prstGeom prst="rect">
            <a:avLst/>
          </a:prstGeom>
        </p:spPr>
        <p:txBody>
          <a:bodyPr anchorCtr="0" anchor="t" bIns="349450" lIns="349450" spcFirstLastPara="1" rIns="349450" wrap="square" tIns="349450">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39" name="Google Shape;39;p9"/>
          <p:cNvSpPr txBox="1"/>
          <p:nvPr>
            <p:ph idx="2" type="body"/>
          </p:nvPr>
        </p:nvSpPr>
        <p:spPr>
          <a:xfrm>
            <a:off x="17782200" y="3089387"/>
            <a:ext cx="13813200" cy="15765900"/>
          </a:xfrm>
          <a:prstGeom prst="rect">
            <a:avLst/>
          </a:prstGeom>
        </p:spPr>
        <p:txBody>
          <a:bodyPr anchorCtr="0" anchor="ctr" bIns="349450" lIns="349450" spcFirstLastPara="1" rIns="349450" wrap="square" tIns="349450">
            <a:normAutofit/>
          </a:bodyPr>
          <a:lstStyle>
            <a:lvl1pPr indent="-666750" lvl="0" marL="457200">
              <a:spcBef>
                <a:spcPts val="0"/>
              </a:spcBef>
              <a:spcAft>
                <a:spcPts val="0"/>
              </a:spcAft>
              <a:buSzPts val="6900"/>
              <a:buChar char="●"/>
              <a:defRPr/>
            </a:lvl1pPr>
            <a:lvl2pPr indent="-571500" lvl="1" marL="914400">
              <a:spcBef>
                <a:spcPts val="0"/>
              </a:spcBef>
              <a:spcAft>
                <a:spcPts val="0"/>
              </a:spcAft>
              <a:buSzPts val="5400"/>
              <a:buChar char="○"/>
              <a:defRPr/>
            </a:lvl2pPr>
            <a:lvl3pPr indent="-571500" lvl="2" marL="1371600">
              <a:spcBef>
                <a:spcPts val="0"/>
              </a:spcBef>
              <a:spcAft>
                <a:spcPts val="0"/>
              </a:spcAft>
              <a:buSzPts val="5400"/>
              <a:buChar char="■"/>
              <a:defRPr/>
            </a:lvl3pPr>
            <a:lvl4pPr indent="-571500" lvl="3" marL="1828800">
              <a:spcBef>
                <a:spcPts val="0"/>
              </a:spcBef>
              <a:spcAft>
                <a:spcPts val="0"/>
              </a:spcAft>
              <a:buSzPts val="5400"/>
              <a:buChar char="●"/>
              <a:defRPr/>
            </a:lvl4pPr>
            <a:lvl5pPr indent="-571500" lvl="4" marL="2286000">
              <a:spcBef>
                <a:spcPts val="0"/>
              </a:spcBef>
              <a:spcAft>
                <a:spcPts val="0"/>
              </a:spcAft>
              <a:buSzPts val="5400"/>
              <a:buChar char="○"/>
              <a:defRPr/>
            </a:lvl5pPr>
            <a:lvl6pPr indent="-571500" lvl="5" marL="2743200">
              <a:spcBef>
                <a:spcPts val="0"/>
              </a:spcBef>
              <a:spcAft>
                <a:spcPts val="0"/>
              </a:spcAft>
              <a:buSzPts val="5400"/>
              <a:buChar char="■"/>
              <a:defRPr/>
            </a:lvl6pPr>
            <a:lvl7pPr indent="-571500" lvl="6" marL="3200400">
              <a:spcBef>
                <a:spcPts val="0"/>
              </a:spcBef>
              <a:spcAft>
                <a:spcPts val="0"/>
              </a:spcAft>
              <a:buSzPts val="5400"/>
              <a:buChar char="●"/>
              <a:defRPr/>
            </a:lvl7pPr>
            <a:lvl8pPr indent="-571500" lvl="7" marL="3657600">
              <a:spcBef>
                <a:spcPts val="0"/>
              </a:spcBef>
              <a:spcAft>
                <a:spcPts val="0"/>
              </a:spcAft>
              <a:buSzPts val="5400"/>
              <a:buChar char="○"/>
              <a:defRPr/>
            </a:lvl8pPr>
            <a:lvl9pPr indent="-571500" lvl="8" marL="4114800">
              <a:spcBef>
                <a:spcPts val="0"/>
              </a:spcBef>
              <a:spcAft>
                <a:spcPts val="0"/>
              </a:spcAft>
              <a:buSzPts val="5400"/>
              <a:buChar char="■"/>
              <a:defRPr/>
            </a:lvl9pPr>
          </a:lstStyle>
          <a:p/>
        </p:txBody>
      </p:sp>
      <p:sp>
        <p:nvSpPr>
          <p:cNvPr id="40" name="Google Shape;40;p9"/>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122120" y="18050453"/>
            <a:ext cx="21595800" cy="2581800"/>
          </a:xfrm>
          <a:prstGeom prst="rect">
            <a:avLst/>
          </a:prstGeom>
        </p:spPr>
        <p:txBody>
          <a:bodyPr anchorCtr="0" anchor="ctr" bIns="349450" lIns="349450" spcFirstLastPara="1" rIns="349450" wrap="square" tIns="349450">
            <a:normAutofit/>
          </a:bodyPr>
          <a:lstStyle>
            <a:lvl1pPr indent="-228600" lvl="0" marL="457200">
              <a:lnSpc>
                <a:spcPct val="100000"/>
              </a:lnSpc>
              <a:spcBef>
                <a:spcPts val="0"/>
              </a:spcBef>
              <a:spcAft>
                <a:spcPts val="0"/>
              </a:spcAft>
              <a:buSzPts val="6900"/>
              <a:buNone/>
              <a:defRPr/>
            </a:lvl1pPr>
          </a:lstStyle>
          <a:p/>
        </p:txBody>
      </p:sp>
      <p:sp>
        <p:nvSpPr>
          <p:cNvPr id="43" name="Google Shape;43;p10"/>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22120" y="1898773"/>
            <a:ext cx="30674100" cy="2443500"/>
          </a:xfrm>
          <a:prstGeom prst="rect">
            <a:avLst/>
          </a:prstGeom>
          <a:noFill/>
          <a:ln>
            <a:noFill/>
          </a:ln>
        </p:spPr>
        <p:txBody>
          <a:bodyPr anchorCtr="0" anchor="t" bIns="349450" lIns="349450" spcFirstLastPara="1" rIns="349450" wrap="square" tIns="349450">
            <a:normAutofit/>
          </a:bodyPr>
          <a:lstStyle>
            <a:lvl1pPr lvl="0">
              <a:spcBef>
                <a:spcPts val="0"/>
              </a:spcBef>
              <a:spcAft>
                <a:spcPts val="0"/>
              </a:spcAft>
              <a:buClr>
                <a:schemeClr val="dk1"/>
              </a:buClr>
              <a:buSzPts val="10700"/>
              <a:buNone/>
              <a:defRPr sz="10700">
                <a:solidFill>
                  <a:schemeClr val="dk1"/>
                </a:solidFill>
              </a:defRPr>
            </a:lvl1pPr>
            <a:lvl2pPr lvl="1">
              <a:spcBef>
                <a:spcPts val="0"/>
              </a:spcBef>
              <a:spcAft>
                <a:spcPts val="0"/>
              </a:spcAft>
              <a:buClr>
                <a:schemeClr val="dk1"/>
              </a:buClr>
              <a:buSzPts val="10700"/>
              <a:buNone/>
              <a:defRPr sz="10700">
                <a:solidFill>
                  <a:schemeClr val="dk1"/>
                </a:solidFill>
              </a:defRPr>
            </a:lvl2pPr>
            <a:lvl3pPr lvl="2">
              <a:spcBef>
                <a:spcPts val="0"/>
              </a:spcBef>
              <a:spcAft>
                <a:spcPts val="0"/>
              </a:spcAft>
              <a:buClr>
                <a:schemeClr val="dk1"/>
              </a:buClr>
              <a:buSzPts val="10700"/>
              <a:buNone/>
              <a:defRPr sz="10700">
                <a:solidFill>
                  <a:schemeClr val="dk1"/>
                </a:solidFill>
              </a:defRPr>
            </a:lvl3pPr>
            <a:lvl4pPr lvl="3">
              <a:spcBef>
                <a:spcPts val="0"/>
              </a:spcBef>
              <a:spcAft>
                <a:spcPts val="0"/>
              </a:spcAft>
              <a:buClr>
                <a:schemeClr val="dk1"/>
              </a:buClr>
              <a:buSzPts val="10700"/>
              <a:buNone/>
              <a:defRPr sz="10700">
                <a:solidFill>
                  <a:schemeClr val="dk1"/>
                </a:solidFill>
              </a:defRPr>
            </a:lvl4pPr>
            <a:lvl5pPr lvl="4">
              <a:spcBef>
                <a:spcPts val="0"/>
              </a:spcBef>
              <a:spcAft>
                <a:spcPts val="0"/>
              </a:spcAft>
              <a:buClr>
                <a:schemeClr val="dk1"/>
              </a:buClr>
              <a:buSzPts val="10700"/>
              <a:buNone/>
              <a:defRPr sz="10700">
                <a:solidFill>
                  <a:schemeClr val="dk1"/>
                </a:solidFill>
              </a:defRPr>
            </a:lvl5pPr>
            <a:lvl6pPr lvl="5">
              <a:spcBef>
                <a:spcPts val="0"/>
              </a:spcBef>
              <a:spcAft>
                <a:spcPts val="0"/>
              </a:spcAft>
              <a:buClr>
                <a:schemeClr val="dk1"/>
              </a:buClr>
              <a:buSzPts val="10700"/>
              <a:buNone/>
              <a:defRPr sz="10700">
                <a:solidFill>
                  <a:schemeClr val="dk1"/>
                </a:solidFill>
              </a:defRPr>
            </a:lvl6pPr>
            <a:lvl7pPr lvl="6">
              <a:spcBef>
                <a:spcPts val="0"/>
              </a:spcBef>
              <a:spcAft>
                <a:spcPts val="0"/>
              </a:spcAft>
              <a:buClr>
                <a:schemeClr val="dk1"/>
              </a:buClr>
              <a:buSzPts val="10700"/>
              <a:buNone/>
              <a:defRPr sz="10700">
                <a:solidFill>
                  <a:schemeClr val="dk1"/>
                </a:solidFill>
              </a:defRPr>
            </a:lvl7pPr>
            <a:lvl8pPr lvl="7">
              <a:spcBef>
                <a:spcPts val="0"/>
              </a:spcBef>
              <a:spcAft>
                <a:spcPts val="0"/>
              </a:spcAft>
              <a:buClr>
                <a:schemeClr val="dk1"/>
              </a:buClr>
              <a:buSzPts val="10700"/>
              <a:buNone/>
              <a:defRPr sz="10700">
                <a:solidFill>
                  <a:schemeClr val="dk1"/>
                </a:solidFill>
              </a:defRPr>
            </a:lvl8pPr>
            <a:lvl9pPr lvl="8">
              <a:spcBef>
                <a:spcPts val="0"/>
              </a:spcBef>
              <a:spcAft>
                <a:spcPts val="0"/>
              </a:spcAft>
              <a:buClr>
                <a:schemeClr val="dk1"/>
              </a:buClr>
              <a:buSzPts val="10700"/>
              <a:buNone/>
              <a:defRPr sz="10700">
                <a:solidFill>
                  <a:schemeClr val="dk1"/>
                </a:solidFill>
              </a:defRPr>
            </a:lvl9pPr>
          </a:lstStyle>
          <a:p/>
        </p:txBody>
      </p:sp>
      <p:sp>
        <p:nvSpPr>
          <p:cNvPr id="7" name="Google Shape;7;p1"/>
          <p:cNvSpPr txBox="1"/>
          <p:nvPr>
            <p:ph idx="1" type="body"/>
          </p:nvPr>
        </p:nvSpPr>
        <p:spPr>
          <a:xfrm>
            <a:off x="1122120" y="4917227"/>
            <a:ext cx="30674100" cy="14576700"/>
          </a:xfrm>
          <a:prstGeom prst="rect">
            <a:avLst/>
          </a:prstGeom>
          <a:noFill/>
          <a:ln>
            <a:noFill/>
          </a:ln>
        </p:spPr>
        <p:txBody>
          <a:bodyPr anchorCtr="0" anchor="t" bIns="349450" lIns="349450" spcFirstLastPara="1" rIns="349450" wrap="square" tIns="349450">
            <a:normAutofit/>
          </a:bodyPr>
          <a:lstStyle>
            <a:lvl1pPr indent="-666750" lvl="0" marL="457200">
              <a:lnSpc>
                <a:spcPct val="115000"/>
              </a:lnSpc>
              <a:spcBef>
                <a:spcPts val="0"/>
              </a:spcBef>
              <a:spcAft>
                <a:spcPts val="0"/>
              </a:spcAft>
              <a:buClr>
                <a:schemeClr val="dk2"/>
              </a:buClr>
              <a:buSzPts val="6900"/>
              <a:buChar char="●"/>
              <a:defRPr sz="6900">
                <a:solidFill>
                  <a:schemeClr val="dk2"/>
                </a:solidFill>
              </a:defRPr>
            </a:lvl1pPr>
            <a:lvl2pPr indent="-571500" lvl="1" marL="914400">
              <a:lnSpc>
                <a:spcPct val="115000"/>
              </a:lnSpc>
              <a:spcBef>
                <a:spcPts val="0"/>
              </a:spcBef>
              <a:spcAft>
                <a:spcPts val="0"/>
              </a:spcAft>
              <a:buClr>
                <a:schemeClr val="dk2"/>
              </a:buClr>
              <a:buSzPts val="5400"/>
              <a:buChar char="○"/>
              <a:defRPr sz="5400">
                <a:solidFill>
                  <a:schemeClr val="dk2"/>
                </a:solidFill>
              </a:defRPr>
            </a:lvl2pPr>
            <a:lvl3pPr indent="-571500" lvl="2" marL="1371600">
              <a:lnSpc>
                <a:spcPct val="115000"/>
              </a:lnSpc>
              <a:spcBef>
                <a:spcPts val="0"/>
              </a:spcBef>
              <a:spcAft>
                <a:spcPts val="0"/>
              </a:spcAft>
              <a:buClr>
                <a:schemeClr val="dk2"/>
              </a:buClr>
              <a:buSzPts val="5400"/>
              <a:buChar char="■"/>
              <a:defRPr sz="5400">
                <a:solidFill>
                  <a:schemeClr val="dk2"/>
                </a:solidFill>
              </a:defRPr>
            </a:lvl3pPr>
            <a:lvl4pPr indent="-571500" lvl="3" marL="1828800">
              <a:lnSpc>
                <a:spcPct val="115000"/>
              </a:lnSpc>
              <a:spcBef>
                <a:spcPts val="0"/>
              </a:spcBef>
              <a:spcAft>
                <a:spcPts val="0"/>
              </a:spcAft>
              <a:buClr>
                <a:schemeClr val="dk2"/>
              </a:buClr>
              <a:buSzPts val="5400"/>
              <a:buChar char="●"/>
              <a:defRPr sz="5400">
                <a:solidFill>
                  <a:schemeClr val="dk2"/>
                </a:solidFill>
              </a:defRPr>
            </a:lvl4pPr>
            <a:lvl5pPr indent="-571500" lvl="4" marL="2286000">
              <a:lnSpc>
                <a:spcPct val="115000"/>
              </a:lnSpc>
              <a:spcBef>
                <a:spcPts val="0"/>
              </a:spcBef>
              <a:spcAft>
                <a:spcPts val="0"/>
              </a:spcAft>
              <a:buClr>
                <a:schemeClr val="dk2"/>
              </a:buClr>
              <a:buSzPts val="5400"/>
              <a:buChar char="○"/>
              <a:defRPr sz="5400">
                <a:solidFill>
                  <a:schemeClr val="dk2"/>
                </a:solidFill>
              </a:defRPr>
            </a:lvl5pPr>
            <a:lvl6pPr indent="-571500" lvl="5" marL="2743200">
              <a:lnSpc>
                <a:spcPct val="115000"/>
              </a:lnSpc>
              <a:spcBef>
                <a:spcPts val="0"/>
              </a:spcBef>
              <a:spcAft>
                <a:spcPts val="0"/>
              </a:spcAft>
              <a:buClr>
                <a:schemeClr val="dk2"/>
              </a:buClr>
              <a:buSzPts val="5400"/>
              <a:buChar char="■"/>
              <a:defRPr sz="5400">
                <a:solidFill>
                  <a:schemeClr val="dk2"/>
                </a:solidFill>
              </a:defRPr>
            </a:lvl6pPr>
            <a:lvl7pPr indent="-571500" lvl="6" marL="3200400">
              <a:lnSpc>
                <a:spcPct val="115000"/>
              </a:lnSpc>
              <a:spcBef>
                <a:spcPts val="0"/>
              </a:spcBef>
              <a:spcAft>
                <a:spcPts val="0"/>
              </a:spcAft>
              <a:buClr>
                <a:schemeClr val="dk2"/>
              </a:buClr>
              <a:buSzPts val="5400"/>
              <a:buChar char="●"/>
              <a:defRPr sz="5400">
                <a:solidFill>
                  <a:schemeClr val="dk2"/>
                </a:solidFill>
              </a:defRPr>
            </a:lvl7pPr>
            <a:lvl8pPr indent="-571500" lvl="7" marL="3657600">
              <a:lnSpc>
                <a:spcPct val="115000"/>
              </a:lnSpc>
              <a:spcBef>
                <a:spcPts val="0"/>
              </a:spcBef>
              <a:spcAft>
                <a:spcPts val="0"/>
              </a:spcAft>
              <a:buClr>
                <a:schemeClr val="dk2"/>
              </a:buClr>
              <a:buSzPts val="5400"/>
              <a:buChar char="○"/>
              <a:defRPr sz="5400">
                <a:solidFill>
                  <a:schemeClr val="dk2"/>
                </a:solidFill>
              </a:defRPr>
            </a:lvl8pPr>
            <a:lvl9pPr indent="-571500" lvl="8" marL="4114800">
              <a:lnSpc>
                <a:spcPct val="115000"/>
              </a:lnSpc>
              <a:spcBef>
                <a:spcPts val="0"/>
              </a:spcBef>
              <a:spcAft>
                <a:spcPts val="0"/>
              </a:spcAft>
              <a:buClr>
                <a:schemeClr val="dk2"/>
              </a:buClr>
              <a:buSzPts val="5400"/>
              <a:buChar char="■"/>
              <a:defRPr sz="5400">
                <a:solidFill>
                  <a:schemeClr val="dk2"/>
                </a:solidFill>
              </a:defRPr>
            </a:lvl9pPr>
          </a:lstStyle>
          <a:p/>
        </p:txBody>
      </p:sp>
      <p:sp>
        <p:nvSpPr>
          <p:cNvPr id="8" name="Google Shape;8;p1"/>
          <p:cNvSpPr txBox="1"/>
          <p:nvPr>
            <p:ph idx="12" type="sldNum"/>
          </p:nvPr>
        </p:nvSpPr>
        <p:spPr>
          <a:xfrm>
            <a:off x="30500848" y="19896392"/>
            <a:ext cx="1975200" cy="1679400"/>
          </a:xfrm>
          <a:prstGeom prst="rect">
            <a:avLst/>
          </a:prstGeom>
          <a:noFill/>
          <a:ln>
            <a:noFill/>
          </a:ln>
        </p:spPr>
        <p:txBody>
          <a:bodyPr anchorCtr="0" anchor="ctr" bIns="349450" lIns="349450" spcFirstLastPara="1" rIns="349450" wrap="square" tIns="349450">
            <a:normAutofit/>
          </a:bodyPr>
          <a:lstStyle>
            <a:lvl1pPr lvl="0" algn="r">
              <a:buNone/>
              <a:defRPr sz="3800">
                <a:solidFill>
                  <a:schemeClr val="dk2"/>
                </a:solidFill>
              </a:defRPr>
            </a:lvl1pPr>
            <a:lvl2pPr lvl="1" algn="r">
              <a:buNone/>
              <a:defRPr sz="3800">
                <a:solidFill>
                  <a:schemeClr val="dk2"/>
                </a:solidFill>
              </a:defRPr>
            </a:lvl2pPr>
            <a:lvl3pPr lvl="2" algn="r">
              <a:buNone/>
              <a:defRPr sz="3800">
                <a:solidFill>
                  <a:schemeClr val="dk2"/>
                </a:solidFill>
              </a:defRPr>
            </a:lvl3pPr>
            <a:lvl4pPr lvl="3" algn="r">
              <a:buNone/>
              <a:defRPr sz="3800">
                <a:solidFill>
                  <a:schemeClr val="dk2"/>
                </a:solidFill>
              </a:defRPr>
            </a:lvl4pPr>
            <a:lvl5pPr lvl="4" algn="r">
              <a:buNone/>
              <a:defRPr sz="3800">
                <a:solidFill>
                  <a:schemeClr val="dk2"/>
                </a:solidFill>
              </a:defRPr>
            </a:lvl5pPr>
            <a:lvl6pPr lvl="5" algn="r">
              <a:buNone/>
              <a:defRPr sz="3800">
                <a:solidFill>
                  <a:schemeClr val="dk2"/>
                </a:solidFill>
              </a:defRPr>
            </a:lvl6pPr>
            <a:lvl7pPr lvl="6" algn="r">
              <a:buNone/>
              <a:defRPr sz="3800">
                <a:solidFill>
                  <a:schemeClr val="dk2"/>
                </a:solidFill>
              </a:defRPr>
            </a:lvl7pPr>
            <a:lvl8pPr lvl="7" algn="r">
              <a:buNone/>
              <a:defRPr sz="3800">
                <a:solidFill>
                  <a:schemeClr val="dk2"/>
                </a:solidFill>
              </a:defRPr>
            </a:lvl8pPr>
            <a:lvl9pPr lvl="8" algn="r">
              <a:buNone/>
              <a:defRPr sz="38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7.jpg"/><Relationship Id="rId11" Type="http://schemas.openxmlformats.org/officeDocument/2006/relationships/image" Target="../media/image3.png"/><Relationship Id="rId10" Type="http://schemas.openxmlformats.org/officeDocument/2006/relationships/image" Target="../media/image5.png"/><Relationship Id="rId9" Type="http://schemas.openxmlformats.org/officeDocument/2006/relationships/image" Target="../media/image1.png"/><Relationship Id="rId5" Type="http://schemas.openxmlformats.org/officeDocument/2006/relationships/image" Target="../media/image2.jpg"/><Relationship Id="rId6" Type="http://schemas.openxmlformats.org/officeDocument/2006/relationships/image" Target="../media/image4.jpg"/><Relationship Id="rId7" Type="http://schemas.openxmlformats.org/officeDocument/2006/relationships/image" Target="../media/image6.jpg"/><Relationship Id="rId8"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32918400" cy="2639400"/>
          </a:xfrm>
          <a:prstGeom prst="rect">
            <a:avLst/>
          </a:prstGeom>
          <a:gradFill>
            <a:gsLst>
              <a:gs pos="0">
                <a:srgbClr val="DBD4EB"/>
              </a:gs>
              <a:gs pos="100000">
                <a:srgbClr val="9180BB"/>
              </a:gs>
            </a:gsLst>
            <a:path path="circle">
              <a:fillToRect b="50%" l="50%" r="50%" t="50%"/>
            </a:path>
            <a:tileRect/>
          </a:gradFill>
          <a:ln>
            <a:noFill/>
          </a:ln>
        </p:spPr>
        <p:txBody>
          <a:bodyPr anchorCtr="0" anchor="ctr" bIns="131000" lIns="262100" spcFirstLastPara="1" rIns="262100" wrap="square" tIns="131000">
            <a:noAutofit/>
          </a:bodyPr>
          <a:lstStyle/>
          <a:p>
            <a:pPr indent="0" lvl="0" marL="0" marR="0" rtl="0" algn="ctr">
              <a:spcBef>
                <a:spcPts val="0"/>
              </a:spcBef>
              <a:spcAft>
                <a:spcPts val="0"/>
              </a:spcAft>
              <a:buNone/>
            </a:pPr>
            <a:r>
              <a:t/>
            </a:r>
            <a:endParaRPr sz="400">
              <a:solidFill>
                <a:srgbClr val="FFFFFF"/>
              </a:solidFill>
              <a:latin typeface="Calibri"/>
              <a:ea typeface="Calibri"/>
              <a:cs typeface="Calibri"/>
              <a:sym typeface="Calibri"/>
            </a:endParaRPr>
          </a:p>
        </p:txBody>
      </p:sp>
      <p:sp>
        <p:nvSpPr>
          <p:cNvPr id="55" name="Google Shape;55;p13"/>
          <p:cNvSpPr txBox="1"/>
          <p:nvPr/>
        </p:nvSpPr>
        <p:spPr>
          <a:xfrm>
            <a:off x="1226060" y="11385100"/>
            <a:ext cx="8895900" cy="1095900"/>
          </a:xfrm>
          <a:prstGeom prst="rect">
            <a:avLst/>
          </a:prstGeom>
          <a:gradFill>
            <a:gsLst>
              <a:gs pos="0">
                <a:srgbClr val="DBD4EB"/>
              </a:gs>
              <a:gs pos="100000">
                <a:srgbClr val="9180BB"/>
              </a:gs>
            </a:gsLst>
            <a:path path="circle">
              <a:fillToRect b="50%" l="50%" r="50%" t="50%"/>
            </a:path>
            <a:tileRect/>
          </a:gradFill>
          <a:ln>
            <a:noFill/>
          </a:ln>
        </p:spPr>
        <p:txBody>
          <a:bodyPr anchorCtr="0" anchor="t" bIns="131000" lIns="262100" spcFirstLastPara="1" rIns="262100" wrap="square" tIns="131000">
            <a:spAutoFit/>
          </a:bodyPr>
          <a:lstStyle/>
          <a:p>
            <a:pPr indent="0" lvl="0" marL="0" marR="0" rtl="0" algn="ctr">
              <a:spcBef>
                <a:spcPts val="0"/>
              </a:spcBef>
              <a:spcAft>
                <a:spcPts val="0"/>
              </a:spcAft>
              <a:buNone/>
            </a:pPr>
            <a:r>
              <a:rPr lang="en" sz="5400">
                <a:solidFill>
                  <a:srgbClr val="FFFFFF"/>
                </a:solidFill>
                <a:latin typeface="Libre Baskerville"/>
                <a:ea typeface="Libre Baskerville"/>
                <a:cs typeface="Libre Baskerville"/>
                <a:sym typeface="Libre Baskerville"/>
              </a:rPr>
              <a:t>Purpose </a:t>
            </a:r>
            <a:endParaRPr sz="5400">
              <a:solidFill>
                <a:srgbClr val="FFFFFF"/>
              </a:solidFill>
              <a:latin typeface="Libre Baskerville"/>
              <a:ea typeface="Libre Baskerville"/>
              <a:cs typeface="Libre Baskerville"/>
              <a:sym typeface="Libre Baskerville"/>
            </a:endParaRPr>
          </a:p>
        </p:txBody>
      </p:sp>
      <p:sp>
        <p:nvSpPr>
          <p:cNvPr id="56" name="Google Shape;56;p13"/>
          <p:cNvSpPr txBox="1"/>
          <p:nvPr/>
        </p:nvSpPr>
        <p:spPr>
          <a:xfrm>
            <a:off x="22812984" y="9857048"/>
            <a:ext cx="8960700" cy="1095900"/>
          </a:xfrm>
          <a:prstGeom prst="rect">
            <a:avLst/>
          </a:prstGeom>
          <a:gradFill>
            <a:gsLst>
              <a:gs pos="0">
                <a:srgbClr val="DBD4EB"/>
              </a:gs>
              <a:gs pos="100000">
                <a:srgbClr val="9180BB"/>
              </a:gs>
            </a:gsLst>
            <a:path path="circle">
              <a:fillToRect b="50%" l="50%" r="50%" t="50%"/>
            </a:path>
            <a:tileRect/>
          </a:gradFill>
          <a:ln>
            <a:noFill/>
          </a:ln>
        </p:spPr>
        <p:txBody>
          <a:bodyPr anchorCtr="0" anchor="t" bIns="131000" lIns="262100" spcFirstLastPara="1" rIns="262100" wrap="square" tIns="131000">
            <a:spAutoFit/>
          </a:bodyPr>
          <a:lstStyle/>
          <a:p>
            <a:pPr indent="0" lvl="0" marL="0" marR="0" rtl="0" algn="ctr">
              <a:spcBef>
                <a:spcPts val="0"/>
              </a:spcBef>
              <a:spcAft>
                <a:spcPts val="0"/>
              </a:spcAft>
              <a:buNone/>
            </a:pPr>
            <a:r>
              <a:rPr lang="en" sz="5400">
                <a:solidFill>
                  <a:srgbClr val="FFFFFF"/>
                </a:solidFill>
                <a:latin typeface="Libre Baskerville"/>
                <a:ea typeface="Libre Baskerville"/>
                <a:cs typeface="Libre Baskerville"/>
                <a:sym typeface="Libre Baskerville"/>
              </a:rPr>
              <a:t>Preliminary Findings</a:t>
            </a:r>
            <a:endParaRPr sz="4200"/>
          </a:p>
        </p:txBody>
      </p:sp>
      <p:sp>
        <p:nvSpPr>
          <p:cNvPr id="57" name="Google Shape;57;p13"/>
          <p:cNvSpPr txBox="1"/>
          <p:nvPr/>
        </p:nvSpPr>
        <p:spPr>
          <a:xfrm>
            <a:off x="1270626" y="4595388"/>
            <a:ext cx="8960700" cy="9099900"/>
          </a:xfrm>
          <a:prstGeom prst="rect">
            <a:avLst/>
          </a:prstGeom>
          <a:noFill/>
          <a:ln>
            <a:noFill/>
          </a:ln>
        </p:spPr>
        <p:txBody>
          <a:bodyPr anchorCtr="0" anchor="t" bIns="131000" lIns="262100" spcFirstLastPara="1" rIns="262100" wrap="square" tIns="131000">
            <a:spAutoFit/>
          </a:bodyPr>
          <a:lstStyle/>
          <a:p>
            <a:pPr indent="0" lvl="0" marL="139700" marR="0" rtl="0" algn="just">
              <a:spcBef>
                <a:spcPts val="0"/>
              </a:spcBef>
              <a:spcAft>
                <a:spcPts val="0"/>
              </a:spcAft>
              <a:buClr>
                <a:srgbClr val="000000"/>
              </a:buClr>
              <a:buSzPts val="2700"/>
              <a:buFont typeface="Arial"/>
              <a:buNone/>
            </a:pPr>
            <a:r>
              <a:rPr lang="en" sz="3000">
                <a:solidFill>
                  <a:schemeClr val="dk1"/>
                </a:solidFill>
                <a:latin typeface="Frank Ruhl Libre"/>
                <a:ea typeface="Frank Ruhl Libre"/>
                <a:cs typeface="Frank Ruhl Libre"/>
                <a:sym typeface="Frank Ruhl Libre"/>
              </a:rPr>
              <a:t>Resilience is defined as the ability to withstand or recover from difficulties quickly. Typically when people ponder on what resilience is they think about resources etc. however resilience can be looked at in the sense of student life. </a:t>
            </a:r>
            <a:endParaRPr sz="3000">
              <a:solidFill>
                <a:schemeClr val="dk1"/>
              </a:solidFill>
              <a:latin typeface="Frank Ruhl Libre"/>
              <a:ea typeface="Frank Ruhl Libre"/>
              <a:cs typeface="Frank Ruhl Libre"/>
              <a:sym typeface="Frank Ruhl Libre"/>
            </a:endParaRPr>
          </a:p>
          <a:p>
            <a:pPr indent="0" lvl="0" marL="139700" marR="0" rtl="0" algn="just">
              <a:spcBef>
                <a:spcPts val="0"/>
              </a:spcBef>
              <a:spcAft>
                <a:spcPts val="0"/>
              </a:spcAft>
              <a:buClr>
                <a:srgbClr val="000000"/>
              </a:buClr>
              <a:buSzPts val="2700"/>
              <a:buFont typeface="Arial"/>
              <a:buNone/>
            </a:pPr>
            <a:r>
              <a:t/>
            </a:r>
            <a:endParaRPr sz="3000">
              <a:solidFill>
                <a:schemeClr val="dk1"/>
              </a:solidFill>
              <a:latin typeface="Frank Ruhl Libre"/>
              <a:ea typeface="Frank Ruhl Libre"/>
              <a:cs typeface="Frank Ruhl Libre"/>
              <a:sym typeface="Frank Ruhl Libre"/>
            </a:endParaRPr>
          </a:p>
          <a:p>
            <a:pPr indent="0" lvl="0" marL="139700" marR="0" rtl="0" algn="just">
              <a:spcBef>
                <a:spcPts val="0"/>
              </a:spcBef>
              <a:spcAft>
                <a:spcPts val="0"/>
              </a:spcAft>
              <a:buClr>
                <a:srgbClr val="000000"/>
              </a:buClr>
              <a:buSzPts val="2700"/>
              <a:buFont typeface="Arial"/>
              <a:buNone/>
            </a:pPr>
            <a:r>
              <a:rPr lang="en" sz="3000">
                <a:solidFill>
                  <a:schemeClr val="dk1"/>
                </a:solidFill>
                <a:latin typeface="Frank Ruhl Libre"/>
                <a:ea typeface="Frank Ruhl Libre"/>
                <a:cs typeface="Frank Ruhl Libre"/>
                <a:sym typeface="Frank Ruhl Libre"/>
              </a:rPr>
              <a:t>Student Congress surveys students on an annual basis known as the Student Congress annual spring survey. In the survey, a recurring theme was stressors. </a:t>
            </a:r>
            <a:endParaRPr sz="3000">
              <a:solidFill>
                <a:schemeClr val="dk1"/>
              </a:solidFill>
              <a:latin typeface="Frank Ruhl Libre"/>
              <a:ea typeface="Frank Ruhl Libre"/>
              <a:cs typeface="Frank Ruhl Libre"/>
              <a:sym typeface="Frank Ruhl Libre"/>
            </a:endParaRPr>
          </a:p>
          <a:p>
            <a:pPr indent="0" lvl="0" marL="139700" marR="0" rtl="0" algn="just">
              <a:spcBef>
                <a:spcPts val="0"/>
              </a:spcBef>
              <a:spcAft>
                <a:spcPts val="0"/>
              </a:spcAft>
              <a:buClr>
                <a:srgbClr val="000000"/>
              </a:buClr>
              <a:buSzPts val="2700"/>
              <a:buFont typeface="Arial"/>
              <a:buNone/>
            </a:pPr>
            <a:r>
              <a:t/>
            </a:r>
            <a:endParaRPr sz="3000">
              <a:solidFill>
                <a:schemeClr val="dk1"/>
              </a:solidFill>
              <a:latin typeface="Frank Ruhl Libre"/>
              <a:ea typeface="Frank Ruhl Libre"/>
              <a:cs typeface="Frank Ruhl Libre"/>
              <a:sym typeface="Frank Ruhl Libre"/>
            </a:endParaRPr>
          </a:p>
          <a:p>
            <a:pPr indent="0" lvl="0" marL="139700" marR="0" rtl="0" algn="just">
              <a:spcBef>
                <a:spcPts val="0"/>
              </a:spcBef>
              <a:spcAft>
                <a:spcPts val="0"/>
              </a:spcAft>
              <a:buClr>
                <a:srgbClr val="000000"/>
              </a:buClr>
              <a:buSzPts val="2700"/>
              <a:buFont typeface="Arial"/>
              <a:buNone/>
            </a:pPr>
            <a:r>
              <a:rPr lang="en" sz="3000">
                <a:solidFill>
                  <a:schemeClr val="dk1"/>
                </a:solidFill>
                <a:latin typeface="Frank Ruhl Libre"/>
                <a:ea typeface="Frank Ruhl Libre"/>
                <a:cs typeface="Frank Ruhl Libre"/>
                <a:sym typeface="Frank Ruhl Libre"/>
              </a:rPr>
              <a:t>How can the students create a resilient student life? Being resilient from the stressors of everyday life?</a:t>
            </a:r>
            <a:endParaRPr sz="3000">
              <a:solidFill>
                <a:schemeClr val="dk1"/>
              </a:solidFill>
              <a:latin typeface="Frank Ruhl Libre"/>
              <a:ea typeface="Frank Ruhl Libre"/>
              <a:cs typeface="Frank Ruhl Libre"/>
              <a:sym typeface="Frank Ruhl Libre"/>
            </a:endParaRPr>
          </a:p>
          <a:p>
            <a:pPr indent="0" lvl="0" marL="139700" marR="0" rtl="0" algn="just">
              <a:spcBef>
                <a:spcPts val="0"/>
              </a:spcBef>
              <a:spcAft>
                <a:spcPts val="0"/>
              </a:spcAft>
              <a:buClr>
                <a:srgbClr val="000000"/>
              </a:buClr>
              <a:buSzPts val="2700"/>
              <a:buFont typeface="Arial"/>
              <a:buNone/>
            </a:pPr>
            <a:r>
              <a:t/>
            </a:r>
            <a:endParaRPr sz="2700">
              <a:solidFill>
                <a:schemeClr val="dk1"/>
              </a:solidFill>
              <a:latin typeface="Frank Ruhl Libre"/>
              <a:ea typeface="Frank Ruhl Libre"/>
              <a:cs typeface="Frank Ruhl Libre"/>
              <a:sym typeface="Frank Ruhl Libre"/>
            </a:endParaRPr>
          </a:p>
          <a:p>
            <a:pPr indent="0" lvl="0" marL="139700" marR="0" rtl="0" algn="just">
              <a:spcBef>
                <a:spcPts val="0"/>
              </a:spcBef>
              <a:spcAft>
                <a:spcPts val="0"/>
              </a:spcAft>
              <a:buClr>
                <a:srgbClr val="000000"/>
              </a:buClr>
              <a:buSzPts val="2700"/>
              <a:buFont typeface="Arial"/>
              <a:buNone/>
            </a:pPr>
            <a:r>
              <a:t/>
            </a:r>
            <a:endParaRPr sz="2700">
              <a:solidFill>
                <a:schemeClr val="dk1"/>
              </a:solidFill>
              <a:latin typeface="Frank Ruhl Libre"/>
              <a:ea typeface="Frank Ruhl Libre"/>
              <a:cs typeface="Frank Ruhl Libre"/>
              <a:sym typeface="Frank Ruhl Libre"/>
            </a:endParaRPr>
          </a:p>
          <a:p>
            <a:pPr indent="0" lvl="0" marL="1308100" marR="0" rtl="0" algn="l">
              <a:spcBef>
                <a:spcPts val="0"/>
              </a:spcBef>
              <a:spcAft>
                <a:spcPts val="0"/>
              </a:spcAft>
              <a:buNone/>
            </a:pPr>
            <a:r>
              <a:t/>
            </a:r>
            <a:endParaRPr sz="4200"/>
          </a:p>
          <a:p>
            <a:pPr indent="-342900" lvl="0" marL="482600" marR="0" rtl="0" algn="l">
              <a:spcBef>
                <a:spcPts val="0"/>
              </a:spcBef>
              <a:spcAft>
                <a:spcPts val="0"/>
              </a:spcAft>
              <a:buClr>
                <a:srgbClr val="000000"/>
              </a:buClr>
              <a:buSzPts val="2700"/>
              <a:buFont typeface="Arial"/>
              <a:buNone/>
            </a:pPr>
            <a:r>
              <a:t/>
            </a:r>
            <a:endParaRPr sz="2700">
              <a:solidFill>
                <a:srgbClr val="7F7F7F"/>
              </a:solidFill>
              <a:latin typeface="Arial"/>
              <a:ea typeface="Arial"/>
              <a:cs typeface="Arial"/>
              <a:sym typeface="Arial"/>
            </a:endParaRPr>
          </a:p>
          <a:p>
            <a:pPr indent="0" lvl="0" marL="190500" marR="0" rtl="0" algn="l">
              <a:spcBef>
                <a:spcPts val="0"/>
              </a:spcBef>
              <a:spcAft>
                <a:spcPts val="0"/>
              </a:spcAft>
              <a:buClr>
                <a:srgbClr val="000000"/>
              </a:buClr>
              <a:buSzPts val="3100"/>
              <a:buFont typeface="Arial"/>
              <a:buNone/>
            </a:pPr>
            <a:r>
              <a:t/>
            </a:r>
            <a:endParaRPr sz="3100">
              <a:solidFill>
                <a:srgbClr val="7F7F7F"/>
              </a:solidFill>
              <a:latin typeface="Arial"/>
              <a:ea typeface="Arial"/>
              <a:cs typeface="Arial"/>
              <a:sym typeface="Arial"/>
            </a:endParaRPr>
          </a:p>
        </p:txBody>
      </p:sp>
      <p:sp>
        <p:nvSpPr>
          <p:cNvPr id="58" name="Google Shape;58;p13"/>
          <p:cNvSpPr txBox="1"/>
          <p:nvPr/>
        </p:nvSpPr>
        <p:spPr>
          <a:xfrm>
            <a:off x="23162825" y="10960505"/>
            <a:ext cx="8085900" cy="7114200"/>
          </a:xfrm>
          <a:prstGeom prst="rect">
            <a:avLst/>
          </a:prstGeom>
          <a:noFill/>
          <a:ln>
            <a:noFill/>
          </a:ln>
        </p:spPr>
        <p:txBody>
          <a:bodyPr anchorCtr="0" anchor="t" bIns="131000" lIns="262100" spcFirstLastPara="1" rIns="262100" wrap="square" tIns="131000">
            <a:spAutoFit/>
          </a:bodyPr>
          <a:lstStyle/>
          <a:p>
            <a:pPr indent="-406400" lvl="0" marL="457200" marR="0" rtl="0" algn="just">
              <a:spcBef>
                <a:spcPts val="0"/>
              </a:spcBef>
              <a:spcAft>
                <a:spcPts val="0"/>
              </a:spcAft>
              <a:buClr>
                <a:schemeClr val="dk1"/>
              </a:buClr>
              <a:buSzPts val="2800"/>
              <a:buFont typeface="Frank Ruhl Libre"/>
              <a:buChar char="-"/>
            </a:pPr>
            <a:r>
              <a:rPr lang="en" sz="2800">
                <a:solidFill>
                  <a:schemeClr val="dk1"/>
                </a:solidFill>
                <a:latin typeface="Frank Ruhl Libre"/>
                <a:ea typeface="Frank Ruhl Libre"/>
                <a:cs typeface="Frank Ruhl Libre"/>
                <a:sym typeface="Frank Ruhl Libre"/>
              </a:rPr>
              <a:t>1 in 5 students are stressed with money problems, school workload and unreliable internet out of all 506 respondents that year</a:t>
            </a:r>
            <a:endParaRPr sz="2800">
              <a:solidFill>
                <a:schemeClr val="dk1"/>
              </a:solidFill>
              <a:latin typeface="Frank Ruhl Libre"/>
              <a:ea typeface="Frank Ruhl Libre"/>
              <a:cs typeface="Frank Ruhl Libre"/>
              <a:sym typeface="Frank Ruhl Libre"/>
            </a:endParaRPr>
          </a:p>
          <a:p>
            <a:pPr indent="-406400" lvl="0" marL="457200" marR="0" rtl="0" algn="just">
              <a:spcBef>
                <a:spcPts val="0"/>
              </a:spcBef>
              <a:spcAft>
                <a:spcPts val="0"/>
              </a:spcAft>
              <a:buClr>
                <a:schemeClr val="dk1"/>
              </a:buClr>
              <a:buSzPts val="2800"/>
              <a:buFont typeface="Frank Ruhl Libre"/>
              <a:buChar char="-"/>
            </a:pPr>
            <a:r>
              <a:rPr lang="en" sz="2800">
                <a:solidFill>
                  <a:schemeClr val="dk1"/>
                </a:solidFill>
                <a:latin typeface="Frank Ruhl Libre"/>
                <a:ea typeface="Frank Ruhl Libre"/>
                <a:cs typeface="Frank Ruhl Libre"/>
                <a:sym typeface="Frank Ruhl Libre"/>
              </a:rPr>
              <a:t>Mental health is #4 in leading issue mentioned in the Student Congress Snack &amp; Chat</a:t>
            </a:r>
            <a:endParaRPr sz="2800">
              <a:solidFill>
                <a:schemeClr val="dk1"/>
              </a:solidFill>
              <a:latin typeface="Frank Ruhl Libre"/>
              <a:ea typeface="Frank Ruhl Libre"/>
              <a:cs typeface="Frank Ruhl Libre"/>
              <a:sym typeface="Frank Ruhl Libre"/>
            </a:endParaRPr>
          </a:p>
          <a:p>
            <a:pPr indent="-406400" lvl="0" marL="457200" marR="0" rtl="0" algn="just">
              <a:spcBef>
                <a:spcPts val="0"/>
              </a:spcBef>
              <a:spcAft>
                <a:spcPts val="0"/>
              </a:spcAft>
              <a:buClr>
                <a:schemeClr val="dk1"/>
              </a:buClr>
              <a:buSzPts val="2800"/>
              <a:buFont typeface="Frank Ruhl Libre"/>
              <a:buChar char="-"/>
            </a:pPr>
            <a:r>
              <a:rPr lang="en" sz="2800">
                <a:solidFill>
                  <a:schemeClr val="dk1"/>
                </a:solidFill>
                <a:latin typeface="Frank Ruhl Libre"/>
                <a:ea typeface="Frank Ruhl Libre"/>
                <a:cs typeface="Frank Ruhl Libre"/>
                <a:sym typeface="Frank Ruhl Libre"/>
              </a:rPr>
              <a:t>Dr. Miku mental health and wellness event benefited the students at Kapi’olani Community College and helped them de-stress. Statistics mention at the end of the session the students experienced no stress </a:t>
            </a:r>
            <a:endParaRPr sz="2800">
              <a:solidFill>
                <a:schemeClr val="dk1"/>
              </a:solidFill>
              <a:latin typeface="Frank Ruhl Libre"/>
              <a:ea typeface="Frank Ruhl Libre"/>
              <a:cs typeface="Frank Ruhl Libre"/>
              <a:sym typeface="Frank Ruhl Libre"/>
            </a:endParaRPr>
          </a:p>
          <a:p>
            <a:pPr indent="-406400" lvl="0" marL="457200" marR="0" rtl="0" algn="just">
              <a:spcBef>
                <a:spcPts val="0"/>
              </a:spcBef>
              <a:spcAft>
                <a:spcPts val="0"/>
              </a:spcAft>
              <a:buClr>
                <a:schemeClr val="dk1"/>
              </a:buClr>
              <a:buSzPts val="2800"/>
              <a:buFont typeface="Frank Ruhl Libre"/>
              <a:buChar char="-"/>
            </a:pPr>
            <a:r>
              <a:rPr lang="en" sz="2800">
                <a:solidFill>
                  <a:schemeClr val="dk1"/>
                </a:solidFill>
                <a:latin typeface="Frank Ruhl Libre"/>
                <a:ea typeface="Frank Ruhl Libre"/>
                <a:cs typeface="Frank Ruhl Libre"/>
                <a:sym typeface="Frank Ruhl Libre"/>
              </a:rPr>
              <a:t>Student/campus engagement is the best way to approach mental health and wellness</a:t>
            </a:r>
            <a:endParaRPr sz="2800">
              <a:solidFill>
                <a:schemeClr val="dk1"/>
              </a:solidFill>
              <a:latin typeface="Frank Ruhl Libre"/>
              <a:ea typeface="Frank Ruhl Libre"/>
              <a:cs typeface="Frank Ruhl Libre"/>
              <a:sym typeface="Frank Ruhl Libre"/>
            </a:endParaRPr>
          </a:p>
          <a:p>
            <a:pPr indent="0" lvl="0" marL="0" marR="0" rtl="0" algn="l">
              <a:spcBef>
                <a:spcPts val="0"/>
              </a:spcBef>
              <a:spcAft>
                <a:spcPts val="0"/>
              </a:spcAft>
              <a:buNone/>
            </a:pPr>
            <a:r>
              <a:t/>
            </a:r>
            <a:endParaRPr sz="2700">
              <a:solidFill>
                <a:srgbClr val="7F7F7F"/>
              </a:solidFill>
            </a:endParaRPr>
          </a:p>
          <a:p>
            <a:pPr indent="0" lvl="0" marL="0" marR="0" rtl="0" algn="l">
              <a:spcBef>
                <a:spcPts val="0"/>
              </a:spcBef>
              <a:spcAft>
                <a:spcPts val="0"/>
              </a:spcAft>
              <a:buNone/>
            </a:pPr>
            <a:r>
              <a:t/>
            </a:r>
            <a:endParaRPr sz="2700">
              <a:solidFill>
                <a:srgbClr val="7F7F7F"/>
              </a:solidFill>
            </a:endParaRPr>
          </a:p>
          <a:p>
            <a:pPr indent="-546100" lvl="0" marL="685800" marR="0" rtl="0" algn="l">
              <a:spcBef>
                <a:spcPts val="0"/>
              </a:spcBef>
              <a:spcAft>
                <a:spcPts val="0"/>
              </a:spcAft>
              <a:buClr>
                <a:srgbClr val="000000"/>
              </a:buClr>
              <a:buSzPts val="2700"/>
              <a:buFont typeface="Calibri"/>
              <a:buNone/>
            </a:pPr>
            <a:r>
              <a:t/>
            </a:r>
            <a:endParaRPr sz="2700">
              <a:solidFill>
                <a:srgbClr val="7F7F7F"/>
              </a:solidFill>
              <a:latin typeface="Arial"/>
              <a:ea typeface="Arial"/>
              <a:cs typeface="Arial"/>
              <a:sym typeface="Arial"/>
            </a:endParaRPr>
          </a:p>
        </p:txBody>
      </p:sp>
      <p:sp>
        <p:nvSpPr>
          <p:cNvPr id="59" name="Google Shape;59;p13"/>
          <p:cNvSpPr txBox="1"/>
          <p:nvPr/>
        </p:nvSpPr>
        <p:spPr>
          <a:xfrm>
            <a:off x="22786105" y="18078679"/>
            <a:ext cx="8941200" cy="4020300"/>
          </a:xfrm>
          <a:prstGeom prst="rect">
            <a:avLst/>
          </a:prstGeom>
          <a:noFill/>
          <a:ln>
            <a:noFill/>
          </a:ln>
        </p:spPr>
        <p:txBody>
          <a:bodyPr anchorCtr="0" anchor="t" bIns="131000" lIns="262100" spcFirstLastPara="1" rIns="262100" wrap="square" tIns="131000">
            <a:spAutoFit/>
          </a:bodyPr>
          <a:lstStyle/>
          <a:p>
            <a:pPr indent="-425450" lvl="0" marL="457200" marR="0" rtl="0" algn="just">
              <a:spcBef>
                <a:spcPts val="0"/>
              </a:spcBef>
              <a:spcAft>
                <a:spcPts val="0"/>
              </a:spcAft>
              <a:buClr>
                <a:schemeClr val="dk1"/>
              </a:buClr>
              <a:buSzPts val="3100"/>
              <a:buFont typeface="Frank Ruhl Libre"/>
              <a:buChar char="-"/>
            </a:pPr>
            <a:r>
              <a:rPr lang="en" sz="3100">
                <a:solidFill>
                  <a:schemeClr val="dk1"/>
                </a:solidFill>
                <a:latin typeface="Frank Ruhl Libre"/>
                <a:ea typeface="Frank Ruhl Libre"/>
                <a:cs typeface="Frank Ruhl Libre"/>
                <a:sym typeface="Frank Ruhl Libre"/>
              </a:rPr>
              <a:t>Campus engagement is beneficial when assessing mental health and wellness</a:t>
            </a:r>
            <a:endParaRPr sz="3100">
              <a:solidFill>
                <a:schemeClr val="dk1"/>
              </a:solidFill>
              <a:latin typeface="Frank Ruhl Libre"/>
              <a:ea typeface="Frank Ruhl Libre"/>
              <a:cs typeface="Frank Ruhl Libre"/>
              <a:sym typeface="Frank Ruhl Libre"/>
            </a:endParaRPr>
          </a:p>
          <a:p>
            <a:pPr indent="-425450" lvl="0" marL="457200" marR="0" rtl="0" algn="just">
              <a:spcBef>
                <a:spcPts val="0"/>
              </a:spcBef>
              <a:spcAft>
                <a:spcPts val="0"/>
              </a:spcAft>
              <a:buClr>
                <a:schemeClr val="dk1"/>
              </a:buClr>
              <a:buSzPts val="3100"/>
              <a:buFont typeface="Frank Ruhl Libre"/>
              <a:buChar char="-"/>
            </a:pPr>
            <a:r>
              <a:rPr lang="en" sz="3100">
                <a:solidFill>
                  <a:schemeClr val="dk1"/>
                </a:solidFill>
                <a:latin typeface="Frank Ruhl Libre"/>
                <a:ea typeface="Frank Ruhl Libre"/>
                <a:cs typeface="Frank Ruhl Libre"/>
                <a:sym typeface="Frank Ruhl Libre"/>
              </a:rPr>
              <a:t>CERENE potentially creates a series of mental health and wellness meditation sessions with Dr. Miku </a:t>
            </a:r>
            <a:r>
              <a:rPr lang="en" sz="3100">
                <a:solidFill>
                  <a:schemeClr val="dk1"/>
                </a:solidFill>
                <a:latin typeface="Frank Ruhl Libre"/>
                <a:ea typeface="Frank Ruhl Libre"/>
                <a:cs typeface="Frank Ruhl Libre"/>
                <a:sym typeface="Frank Ruhl Libre"/>
              </a:rPr>
              <a:t>with students taking the lead</a:t>
            </a:r>
            <a:endParaRPr sz="3100">
              <a:solidFill>
                <a:schemeClr val="dk1"/>
              </a:solidFill>
              <a:latin typeface="Frank Ruhl Libre"/>
              <a:ea typeface="Frank Ruhl Libre"/>
              <a:cs typeface="Frank Ruhl Libre"/>
              <a:sym typeface="Frank Ruhl Libre"/>
            </a:endParaRPr>
          </a:p>
          <a:p>
            <a:pPr indent="-425450" lvl="0" marL="457200" marR="0" rtl="0" algn="just">
              <a:spcBef>
                <a:spcPts val="0"/>
              </a:spcBef>
              <a:spcAft>
                <a:spcPts val="0"/>
              </a:spcAft>
              <a:buClr>
                <a:schemeClr val="dk1"/>
              </a:buClr>
              <a:buSzPts val="3100"/>
              <a:buFont typeface="Frank Ruhl Libre"/>
              <a:buChar char="-"/>
            </a:pPr>
            <a:r>
              <a:rPr lang="en" sz="3100">
                <a:solidFill>
                  <a:schemeClr val="dk1"/>
                </a:solidFill>
                <a:latin typeface="Frank Ruhl Libre"/>
                <a:ea typeface="Frank Ruhl Libre"/>
                <a:cs typeface="Frank Ruhl Libre"/>
                <a:sym typeface="Frank Ruhl Libre"/>
              </a:rPr>
              <a:t>Continue to utilize the Student Congress annual spring survey data to inform change</a:t>
            </a:r>
            <a:endParaRPr sz="3100">
              <a:solidFill>
                <a:schemeClr val="dk1"/>
              </a:solidFill>
              <a:latin typeface="Frank Ruhl Libre"/>
              <a:ea typeface="Frank Ruhl Libre"/>
              <a:cs typeface="Frank Ruhl Libre"/>
              <a:sym typeface="Frank Ruhl Libre"/>
            </a:endParaRPr>
          </a:p>
          <a:p>
            <a:pPr indent="0" lvl="0" marL="0" marR="0" rtl="0" algn="l">
              <a:spcBef>
                <a:spcPts val="0"/>
              </a:spcBef>
              <a:spcAft>
                <a:spcPts val="0"/>
              </a:spcAft>
              <a:buNone/>
            </a:pPr>
            <a:r>
              <a:t/>
            </a:r>
            <a:endParaRPr sz="2700">
              <a:solidFill>
                <a:schemeClr val="dk1"/>
              </a:solidFill>
              <a:latin typeface="Frank Ruhl Libre"/>
              <a:ea typeface="Frank Ruhl Libre"/>
              <a:cs typeface="Frank Ruhl Libre"/>
              <a:sym typeface="Frank Ruhl Libre"/>
            </a:endParaRPr>
          </a:p>
        </p:txBody>
      </p:sp>
      <p:cxnSp>
        <p:nvCxnSpPr>
          <p:cNvPr id="60" name="Google Shape;60;p13"/>
          <p:cNvCxnSpPr/>
          <p:nvPr/>
        </p:nvCxnSpPr>
        <p:spPr>
          <a:xfrm>
            <a:off x="10625615" y="2817863"/>
            <a:ext cx="0" cy="18294900"/>
          </a:xfrm>
          <a:prstGeom prst="straightConnector1">
            <a:avLst/>
          </a:prstGeom>
          <a:noFill/>
          <a:ln cap="flat" cmpd="sng" w="9525">
            <a:solidFill>
              <a:schemeClr val="dk1"/>
            </a:solidFill>
            <a:prstDash val="solid"/>
            <a:miter lim="800000"/>
            <a:headEnd len="sm" w="sm" type="none"/>
            <a:tailEnd len="sm" w="sm" type="none"/>
          </a:ln>
        </p:spPr>
      </p:cxnSp>
      <p:cxnSp>
        <p:nvCxnSpPr>
          <p:cNvPr id="61" name="Google Shape;61;p13"/>
          <p:cNvCxnSpPr/>
          <p:nvPr/>
        </p:nvCxnSpPr>
        <p:spPr>
          <a:xfrm>
            <a:off x="22313494" y="2817863"/>
            <a:ext cx="0" cy="18294900"/>
          </a:xfrm>
          <a:prstGeom prst="straightConnector1">
            <a:avLst/>
          </a:prstGeom>
          <a:noFill/>
          <a:ln cap="flat" cmpd="sng" w="9525">
            <a:solidFill>
              <a:schemeClr val="dk1"/>
            </a:solidFill>
            <a:prstDash val="solid"/>
            <a:miter lim="800000"/>
            <a:headEnd len="sm" w="sm" type="none"/>
            <a:tailEnd len="sm" w="sm" type="none"/>
          </a:ln>
        </p:spPr>
      </p:cxnSp>
      <p:sp>
        <p:nvSpPr>
          <p:cNvPr id="62" name="Google Shape;62;p13"/>
          <p:cNvSpPr txBox="1"/>
          <p:nvPr/>
        </p:nvSpPr>
        <p:spPr>
          <a:xfrm>
            <a:off x="3705474" y="339763"/>
            <a:ext cx="26562600" cy="1095900"/>
          </a:xfrm>
          <a:prstGeom prst="rect">
            <a:avLst/>
          </a:prstGeom>
          <a:noFill/>
          <a:ln>
            <a:noFill/>
          </a:ln>
        </p:spPr>
        <p:txBody>
          <a:bodyPr anchorCtr="0" anchor="t" bIns="131000" lIns="262100" spcFirstLastPara="1" rIns="262100" wrap="square" tIns="131000">
            <a:spAutoFit/>
          </a:bodyPr>
          <a:lstStyle/>
          <a:p>
            <a:pPr indent="0" lvl="0" marL="0" marR="0" rtl="0" algn="ctr">
              <a:spcBef>
                <a:spcPts val="0"/>
              </a:spcBef>
              <a:spcAft>
                <a:spcPts val="0"/>
              </a:spcAft>
              <a:buNone/>
            </a:pPr>
            <a:r>
              <a:rPr b="1" lang="en" sz="5400">
                <a:solidFill>
                  <a:srgbClr val="FFFFFF"/>
                </a:solidFill>
                <a:latin typeface="Libre Baskerville"/>
                <a:ea typeface="Libre Baskerville"/>
                <a:cs typeface="Libre Baskerville"/>
                <a:sym typeface="Libre Baskerville"/>
              </a:rPr>
              <a:t>Mental Health &amp; Wellness Case</a:t>
            </a:r>
            <a:r>
              <a:rPr b="1" lang="en" sz="5400">
                <a:solidFill>
                  <a:srgbClr val="FF00FF"/>
                </a:solidFill>
                <a:latin typeface="Libre Baskerville"/>
                <a:ea typeface="Libre Baskerville"/>
                <a:cs typeface="Libre Baskerville"/>
                <a:sym typeface="Libre Baskerville"/>
              </a:rPr>
              <a:t> </a:t>
            </a:r>
            <a:r>
              <a:rPr b="1" lang="en" sz="5400">
                <a:solidFill>
                  <a:srgbClr val="FFFFFF"/>
                </a:solidFill>
                <a:latin typeface="Libre Baskerville"/>
                <a:ea typeface="Libre Baskerville"/>
                <a:cs typeface="Libre Baskerville"/>
                <a:sym typeface="Libre Baskerville"/>
              </a:rPr>
              <a:t>Study</a:t>
            </a:r>
            <a:endParaRPr sz="4200"/>
          </a:p>
        </p:txBody>
      </p:sp>
      <p:sp>
        <p:nvSpPr>
          <p:cNvPr id="63" name="Google Shape;63;p13"/>
          <p:cNvSpPr txBox="1"/>
          <p:nvPr/>
        </p:nvSpPr>
        <p:spPr>
          <a:xfrm>
            <a:off x="1226052" y="15483173"/>
            <a:ext cx="8895900" cy="1095900"/>
          </a:xfrm>
          <a:prstGeom prst="rect">
            <a:avLst/>
          </a:prstGeom>
          <a:gradFill>
            <a:gsLst>
              <a:gs pos="0">
                <a:srgbClr val="DBD4EB"/>
              </a:gs>
              <a:gs pos="100000">
                <a:srgbClr val="9180BB"/>
              </a:gs>
            </a:gsLst>
            <a:path path="circle">
              <a:fillToRect b="50%" l="50%" r="50%" t="50%"/>
            </a:path>
            <a:tileRect/>
          </a:gradFill>
          <a:ln>
            <a:noFill/>
          </a:ln>
        </p:spPr>
        <p:txBody>
          <a:bodyPr anchorCtr="0" anchor="t" bIns="131000" lIns="262100" spcFirstLastPara="1" rIns="262100" wrap="square" tIns="131000">
            <a:spAutoFit/>
          </a:bodyPr>
          <a:lstStyle/>
          <a:p>
            <a:pPr indent="0" lvl="0" marL="0" marR="0" rtl="0" algn="ctr">
              <a:spcBef>
                <a:spcPts val="0"/>
              </a:spcBef>
              <a:spcAft>
                <a:spcPts val="0"/>
              </a:spcAft>
              <a:buNone/>
            </a:pPr>
            <a:r>
              <a:rPr lang="en" sz="5400">
                <a:solidFill>
                  <a:srgbClr val="FFFFFF"/>
                </a:solidFill>
                <a:latin typeface="Libre Baskerville"/>
                <a:ea typeface="Libre Baskerville"/>
                <a:cs typeface="Libre Baskerville"/>
                <a:sym typeface="Libre Baskerville"/>
              </a:rPr>
              <a:t>Research Methods </a:t>
            </a:r>
            <a:endParaRPr sz="4200"/>
          </a:p>
        </p:txBody>
      </p:sp>
      <p:sp>
        <p:nvSpPr>
          <p:cNvPr id="64" name="Google Shape;64;p13"/>
          <p:cNvSpPr txBox="1"/>
          <p:nvPr/>
        </p:nvSpPr>
        <p:spPr>
          <a:xfrm>
            <a:off x="1226150" y="12810739"/>
            <a:ext cx="8760000" cy="2342700"/>
          </a:xfrm>
          <a:prstGeom prst="rect">
            <a:avLst/>
          </a:prstGeom>
          <a:noFill/>
          <a:ln>
            <a:noFill/>
          </a:ln>
        </p:spPr>
        <p:txBody>
          <a:bodyPr anchorCtr="0" anchor="t" bIns="131000" lIns="262100" spcFirstLastPara="1" rIns="262100" wrap="square" tIns="131000">
            <a:spAutoFit/>
          </a:bodyPr>
          <a:lstStyle/>
          <a:p>
            <a:pPr indent="0" lvl="0" marL="0" marR="0" rtl="0" algn="just">
              <a:spcBef>
                <a:spcPts val="0"/>
              </a:spcBef>
              <a:spcAft>
                <a:spcPts val="0"/>
              </a:spcAft>
              <a:buNone/>
            </a:pPr>
            <a:r>
              <a:rPr lang="en" sz="2700">
                <a:solidFill>
                  <a:schemeClr val="dk1"/>
                </a:solidFill>
                <a:latin typeface="Frank Ruhl Libre"/>
                <a:ea typeface="Frank Ruhl Libre"/>
                <a:cs typeface="Frank Ruhl Libre"/>
                <a:sym typeface="Frank Ruhl Libre"/>
              </a:rPr>
              <a:t>To combat mental health struggles encompassing student needs. Look into students who struggle with their mental health and solidify a mental health and wellness event to promote self care amongst the Kapiʻolani campus. </a:t>
            </a:r>
            <a:endParaRPr sz="5400">
              <a:solidFill>
                <a:schemeClr val="dk1"/>
              </a:solidFill>
              <a:latin typeface="Frank Ruhl Libre"/>
              <a:ea typeface="Frank Ruhl Libre"/>
              <a:cs typeface="Frank Ruhl Libre"/>
              <a:sym typeface="Frank Ruhl Libre"/>
            </a:endParaRPr>
          </a:p>
        </p:txBody>
      </p:sp>
      <p:sp>
        <p:nvSpPr>
          <p:cNvPr id="65" name="Google Shape;65;p13"/>
          <p:cNvSpPr txBox="1"/>
          <p:nvPr/>
        </p:nvSpPr>
        <p:spPr>
          <a:xfrm>
            <a:off x="4282955" y="1270318"/>
            <a:ext cx="24678000" cy="1537200"/>
          </a:xfrm>
          <a:prstGeom prst="rect">
            <a:avLst/>
          </a:prstGeom>
          <a:noFill/>
          <a:ln>
            <a:noFill/>
          </a:ln>
        </p:spPr>
        <p:txBody>
          <a:bodyPr anchorCtr="0" anchor="t" bIns="349450" lIns="349450" spcFirstLastPara="1" rIns="349450" wrap="square" tIns="349450">
            <a:spAutoFit/>
          </a:bodyPr>
          <a:lstStyle/>
          <a:p>
            <a:pPr indent="0" lvl="0" marL="0" rtl="0" algn="ctr">
              <a:lnSpc>
                <a:spcPct val="100000"/>
              </a:lnSpc>
              <a:spcBef>
                <a:spcPts val="0"/>
              </a:spcBef>
              <a:spcAft>
                <a:spcPts val="0"/>
              </a:spcAft>
              <a:buNone/>
            </a:pPr>
            <a:r>
              <a:rPr b="1" lang="en" sz="2700">
                <a:latin typeface="Frank Ruhl Libre"/>
                <a:ea typeface="Frank Ruhl Libre"/>
                <a:cs typeface="Frank Ruhl Libre"/>
                <a:sym typeface="Frank Ruhl Libre"/>
              </a:rPr>
              <a:t>Micah Tutuvanu </a:t>
            </a:r>
            <a:endParaRPr b="1" sz="2700">
              <a:solidFill>
                <a:srgbClr val="000000"/>
              </a:solidFill>
              <a:latin typeface="Frank Ruhl Libre"/>
              <a:ea typeface="Frank Ruhl Libre"/>
              <a:cs typeface="Frank Ruhl Libre"/>
              <a:sym typeface="Frank Ruhl Libre"/>
            </a:endParaRPr>
          </a:p>
          <a:p>
            <a:pPr indent="0" lvl="0" marL="0" rtl="0" algn="ctr">
              <a:lnSpc>
                <a:spcPct val="100000"/>
              </a:lnSpc>
              <a:spcBef>
                <a:spcPts val="0"/>
              </a:spcBef>
              <a:spcAft>
                <a:spcPts val="0"/>
              </a:spcAft>
              <a:buNone/>
            </a:pPr>
            <a:r>
              <a:rPr lang="en" sz="2700">
                <a:solidFill>
                  <a:srgbClr val="000000"/>
                </a:solidFill>
                <a:latin typeface="Frank Ruhl Libre"/>
                <a:ea typeface="Frank Ruhl Libre"/>
                <a:cs typeface="Frank Ruhl Libre"/>
                <a:sym typeface="Frank Ruhl Libre"/>
              </a:rPr>
              <a:t>Resilience Corps Leaders Award Program, CERENE, Student Congress, Kapiʻolani Community College, Dr. Miku Lenentine</a:t>
            </a:r>
            <a:endParaRPr sz="2300">
              <a:latin typeface="Frank Ruhl Libre"/>
              <a:ea typeface="Frank Ruhl Libre"/>
              <a:cs typeface="Frank Ruhl Libre"/>
              <a:sym typeface="Frank Ruhl Libre"/>
            </a:endParaRPr>
          </a:p>
        </p:txBody>
      </p:sp>
      <p:sp>
        <p:nvSpPr>
          <p:cNvPr id="66" name="Google Shape;66;p13"/>
          <p:cNvSpPr txBox="1"/>
          <p:nvPr/>
        </p:nvSpPr>
        <p:spPr>
          <a:xfrm>
            <a:off x="1997001" y="20412225"/>
            <a:ext cx="6527700" cy="588000"/>
          </a:xfrm>
          <a:prstGeom prst="rect">
            <a:avLst/>
          </a:prstGeom>
          <a:gradFill>
            <a:gsLst>
              <a:gs pos="0">
                <a:srgbClr val="DBD4EB"/>
              </a:gs>
              <a:gs pos="100000">
                <a:srgbClr val="9180BB"/>
              </a:gs>
            </a:gsLst>
            <a:path path="circle">
              <a:fillToRect b="50%" l="50%" r="50%" t="50%"/>
            </a:path>
            <a:tileRect/>
          </a:gradFill>
          <a:ln>
            <a:noFill/>
          </a:ln>
        </p:spPr>
        <p:txBody>
          <a:bodyPr anchorCtr="0" anchor="t" bIns="131000" lIns="262100" spcFirstLastPara="1" rIns="262100" wrap="square" tIns="131000">
            <a:spAutoFit/>
          </a:bodyPr>
          <a:lstStyle/>
          <a:p>
            <a:pPr indent="0" lvl="0" marL="0" marR="0" rtl="0" algn="ctr">
              <a:spcBef>
                <a:spcPts val="0"/>
              </a:spcBef>
              <a:spcAft>
                <a:spcPts val="0"/>
              </a:spcAft>
              <a:buNone/>
            </a:pPr>
            <a:r>
              <a:rPr lang="en" sz="2100">
                <a:solidFill>
                  <a:srgbClr val="FFFFFF"/>
                </a:solidFill>
                <a:latin typeface="Libre Baskerville"/>
                <a:ea typeface="Libre Baskerville"/>
                <a:cs typeface="Libre Baskerville"/>
                <a:sym typeface="Libre Baskerville"/>
              </a:rPr>
              <a:t>Acknowledgements</a:t>
            </a:r>
            <a:endParaRPr sz="1500"/>
          </a:p>
        </p:txBody>
      </p:sp>
      <p:sp>
        <p:nvSpPr>
          <p:cNvPr id="67" name="Google Shape;67;p13"/>
          <p:cNvSpPr txBox="1"/>
          <p:nvPr/>
        </p:nvSpPr>
        <p:spPr>
          <a:xfrm>
            <a:off x="404900" y="21058575"/>
            <a:ext cx="9717000" cy="7143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rgbClr val="000000"/>
                </a:solidFill>
                <a:latin typeface="Frank Ruhl Libre"/>
                <a:ea typeface="Frank Ruhl Libre"/>
                <a:cs typeface="Frank Ruhl Libre"/>
                <a:sym typeface="Frank Ruhl Libre"/>
              </a:rPr>
              <a:t>The RCL Award Program is supported by a generous grant provided by the Hawaii Electric Company as well as State Farm. Weʻd also like to re</a:t>
            </a:r>
            <a:r>
              <a:rPr lang="en" sz="1600">
                <a:latin typeface="Frank Ruhl Libre"/>
                <a:ea typeface="Frank Ruhl Libre"/>
                <a:cs typeface="Frank Ruhl Libre"/>
                <a:sym typeface="Frank Ruhl Libre"/>
              </a:rPr>
              <a:t>cognize Student Congress for their data in conducting this research. </a:t>
            </a:r>
            <a:endParaRPr>
              <a:latin typeface="Frank Ruhl Libre"/>
              <a:ea typeface="Frank Ruhl Libre"/>
              <a:cs typeface="Frank Ruhl Libre"/>
              <a:sym typeface="Frank Ruhl Libre"/>
            </a:endParaRPr>
          </a:p>
        </p:txBody>
      </p:sp>
      <p:sp>
        <p:nvSpPr>
          <p:cNvPr id="68" name="Google Shape;68;p13"/>
          <p:cNvSpPr txBox="1"/>
          <p:nvPr/>
        </p:nvSpPr>
        <p:spPr>
          <a:xfrm>
            <a:off x="1303028" y="3370878"/>
            <a:ext cx="8895900" cy="1095900"/>
          </a:xfrm>
          <a:prstGeom prst="rect">
            <a:avLst/>
          </a:prstGeom>
          <a:gradFill>
            <a:gsLst>
              <a:gs pos="0">
                <a:srgbClr val="DBD4EB"/>
              </a:gs>
              <a:gs pos="100000">
                <a:srgbClr val="9180BB"/>
              </a:gs>
            </a:gsLst>
            <a:path path="circle">
              <a:fillToRect b="50%" l="50%" r="50%" t="50%"/>
            </a:path>
            <a:tileRect/>
          </a:gradFill>
          <a:ln>
            <a:noFill/>
          </a:ln>
        </p:spPr>
        <p:txBody>
          <a:bodyPr anchorCtr="0" anchor="t" bIns="131000" lIns="262100" spcFirstLastPara="1" rIns="262100" wrap="square" tIns="131000">
            <a:spAutoFit/>
          </a:bodyPr>
          <a:lstStyle/>
          <a:p>
            <a:pPr indent="0" lvl="0" marL="0" marR="0" rtl="0" algn="ctr">
              <a:spcBef>
                <a:spcPts val="0"/>
              </a:spcBef>
              <a:spcAft>
                <a:spcPts val="0"/>
              </a:spcAft>
              <a:buNone/>
            </a:pPr>
            <a:r>
              <a:rPr lang="en" sz="5400">
                <a:solidFill>
                  <a:srgbClr val="FFFFFF"/>
                </a:solidFill>
                <a:latin typeface="Libre Baskerville"/>
                <a:ea typeface="Libre Baskerville"/>
                <a:cs typeface="Libre Baskerville"/>
                <a:sym typeface="Libre Baskerville"/>
              </a:rPr>
              <a:t>Background</a:t>
            </a:r>
            <a:endParaRPr sz="4200"/>
          </a:p>
        </p:txBody>
      </p:sp>
      <p:sp>
        <p:nvSpPr>
          <p:cNvPr id="69" name="Google Shape;69;p13"/>
          <p:cNvSpPr txBox="1"/>
          <p:nvPr/>
        </p:nvSpPr>
        <p:spPr>
          <a:xfrm>
            <a:off x="22757831" y="16906570"/>
            <a:ext cx="8895900" cy="1095900"/>
          </a:xfrm>
          <a:prstGeom prst="rect">
            <a:avLst/>
          </a:prstGeom>
          <a:gradFill>
            <a:gsLst>
              <a:gs pos="0">
                <a:srgbClr val="DBD4EB"/>
              </a:gs>
              <a:gs pos="100000">
                <a:srgbClr val="9180BB"/>
              </a:gs>
            </a:gsLst>
            <a:path path="circle">
              <a:fillToRect b="50%" l="50%" r="50%" t="50%"/>
            </a:path>
            <a:tileRect/>
          </a:gradFill>
          <a:ln>
            <a:noFill/>
          </a:ln>
        </p:spPr>
        <p:txBody>
          <a:bodyPr anchorCtr="0" anchor="t" bIns="131000" lIns="262100" spcFirstLastPara="1" rIns="262100" wrap="square" tIns="131000">
            <a:spAutoFit/>
          </a:bodyPr>
          <a:lstStyle/>
          <a:p>
            <a:pPr indent="0" lvl="0" marL="0" marR="0" rtl="0" algn="ctr">
              <a:spcBef>
                <a:spcPts val="0"/>
              </a:spcBef>
              <a:spcAft>
                <a:spcPts val="0"/>
              </a:spcAft>
              <a:buNone/>
            </a:pPr>
            <a:r>
              <a:rPr lang="en" sz="5400">
                <a:solidFill>
                  <a:srgbClr val="FFFFFF"/>
                </a:solidFill>
                <a:latin typeface="Libre Baskerville"/>
                <a:ea typeface="Libre Baskerville"/>
                <a:cs typeface="Libre Baskerville"/>
                <a:sym typeface="Libre Baskerville"/>
              </a:rPr>
              <a:t>Future Hopes</a:t>
            </a:r>
            <a:endParaRPr sz="4200"/>
          </a:p>
        </p:txBody>
      </p:sp>
      <p:sp>
        <p:nvSpPr>
          <p:cNvPr id="70" name="Google Shape;70;p13"/>
          <p:cNvSpPr txBox="1"/>
          <p:nvPr/>
        </p:nvSpPr>
        <p:spPr>
          <a:xfrm>
            <a:off x="11521512" y="19444851"/>
            <a:ext cx="10395600" cy="1926900"/>
          </a:xfrm>
          <a:prstGeom prst="rect">
            <a:avLst/>
          </a:prstGeom>
          <a:noFill/>
          <a:ln>
            <a:noFill/>
          </a:ln>
        </p:spPr>
        <p:txBody>
          <a:bodyPr anchorCtr="0" anchor="t" bIns="131000" lIns="262100" spcFirstLastPara="1" rIns="262100" wrap="square" tIns="131000">
            <a:spAutoFit/>
          </a:bodyPr>
          <a:lstStyle/>
          <a:p>
            <a:pPr indent="0" lvl="0" marL="0" marR="0" rtl="0" algn="l">
              <a:spcBef>
                <a:spcPts val="0"/>
              </a:spcBef>
              <a:spcAft>
                <a:spcPts val="0"/>
              </a:spcAft>
              <a:buNone/>
            </a:pPr>
            <a:r>
              <a:rPr i="1" lang="en" sz="2700">
                <a:solidFill>
                  <a:schemeClr val="dk1"/>
                </a:solidFill>
                <a:latin typeface="Frank Ruhl Libre"/>
                <a:ea typeface="Frank Ruhl Libre"/>
                <a:cs typeface="Frank Ruhl Libre"/>
                <a:sym typeface="Frank Ruhl Libre"/>
              </a:rPr>
              <a:t>“Mental health is important because if I am not in the right mindset it provokes me to make unhealthy life choices“</a:t>
            </a:r>
            <a:endParaRPr i="1" sz="2700">
              <a:solidFill>
                <a:schemeClr val="dk1"/>
              </a:solidFill>
              <a:latin typeface="Frank Ruhl Libre"/>
              <a:ea typeface="Frank Ruhl Libre"/>
              <a:cs typeface="Frank Ruhl Libre"/>
              <a:sym typeface="Frank Ruhl Libre"/>
            </a:endParaRPr>
          </a:p>
          <a:p>
            <a:pPr indent="0" lvl="0" marL="0" marR="0" rtl="0" algn="l">
              <a:spcBef>
                <a:spcPts val="0"/>
              </a:spcBef>
              <a:spcAft>
                <a:spcPts val="0"/>
              </a:spcAft>
              <a:buNone/>
            </a:pPr>
            <a:r>
              <a:t/>
            </a:r>
            <a:endParaRPr i="1" sz="2700">
              <a:solidFill>
                <a:schemeClr val="dk1"/>
              </a:solidFill>
              <a:latin typeface="Frank Ruhl Libre"/>
              <a:ea typeface="Frank Ruhl Libre"/>
              <a:cs typeface="Frank Ruhl Libre"/>
              <a:sym typeface="Frank Ruhl Libre"/>
            </a:endParaRPr>
          </a:p>
          <a:p>
            <a:pPr indent="-400050" lvl="0" marL="457200" marR="0" rtl="0" algn="l">
              <a:spcBef>
                <a:spcPts val="0"/>
              </a:spcBef>
              <a:spcAft>
                <a:spcPts val="0"/>
              </a:spcAft>
              <a:buClr>
                <a:schemeClr val="dk1"/>
              </a:buClr>
              <a:buSzPts val="2700"/>
              <a:buFont typeface="Frank Ruhl Libre"/>
              <a:buChar char="-"/>
            </a:pPr>
            <a:r>
              <a:rPr i="1" lang="en" sz="2700">
                <a:solidFill>
                  <a:schemeClr val="dk1"/>
                </a:solidFill>
                <a:latin typeface="Frank Ruhl Libre"/>
                <a:ea typeface="Frank Ruhl Libre"/>
                <a:cs typeface="Frank Ruhl Libre"/>
                <a:sym typeface="Frank Ruhl Libre"/>
              </a:rPr>
              <a:t>Kapiʻolani Community College Student</a:t>
            </a:r>
            <a:endParaRPr i="1" sz="2700">
              <a:solidFill>
                <a:schemeClr val="dk1"/>
              </a:solidFill>
              <a:latin typeface="Frank Ruhl Libre"/>
              <a:ea typeface="Frank Ruhl Libre"/>
              <a:cs typeface="Frank Ruhl Libre"/>
              <a:sym typeface="Frank Ruhl Libre"/>
            </a:endParaRPr>
          </a:p>
        </p:txBody>
      </p:sp>
      <p:pic>
        <p:nvPicPr>
          <p:cNvPr id="71" name="Google Shape;71;p13"/>
          <p:cNvPicPr preferRelativeResize="0"/>
          <p:nvPr/>
        </p:nvPicPr>
        <p:blipFill rotWithShape="1">
          <a:blip r:embed="rId3">
            <a:alphaModFix/>
          </a:blip>
          <a:srcRect b="0" l="5900" r="0" t="0"/>
          <a:stretch/>
        </p:blipFill>
        <p:spPr>
          <a:xfrm>
            <a:off x="404900" y="474887"/>
            <a:ext cx="8713416" cy="1537200"/>
          </a:xfrm>
          <a:prstGeom prst="rect">
            <a:avLst/>
          </a:prstGeom>
          <a:noFill/>
          <a:ln>
            <a:noFill/>
          </a:ln>
        </p:spPr>
      </p:pic>
      <p:sp>
        <p:nvSpPr>
          <p:cNvPr id="72" name="Google Shape;72;p13"/>
          <p:cNvSpPr txBox="1"/>
          <p:nvPr/>
        </p:nvSpPr>
        <p:spPr>
          <a:xfrm>
            <a:off x="1294000" y="16680202"/>
            <a:ext cx="8760000" cy="3604800"/>
          </a:xfrm>
          <a:prstGeom prst="rect">
            <a:avLst/>
          </a:prstGeom>
          <a:noFill/>
          <a:ln>
            <a:noFill/>
          </a:ln>
        </p:spPr>
        <p:txBody>
          <a:bodyPr anchorCtr="0" anchor="t" bIns="131000" lIns="262100" spcFirstLastPara="1" rIns="262100" wrap="square" tIns="131000">
            <a:spAutoFit/>
          </a:bodyPr>
          <a:lstStyle/>
          <a:p>
            <a:pPr indent="-425450" lvl="0" marL="457200" marR="0" rtl="0" algn="just">
              <a:spcBef>
                <a:spcPts val="0"/>
              </a:spcBef>
              <a:spcAft>
                <a:spcPts val="0"/>
              </a:spcAft>
              <a:buClr>
                <a:schemeClr val="dk1"/>
              </a:buClr>
              <a:buSzPts val="3100"/>
              <a:buFont typeface="Frank Ruhl Libre"/>
              <a:buChar char="-"/>
            </a:pPr>
            <a:r>
              <a:rPr lang="en" sz="3100">
                <a:solidFill>
                  <a:schemeClr val="dk1"/>
                </a:solidFill>
                <a:latin typeface="Frank Ruhl Libre"/>
                <a:ea typeface="Frank Ruhl Libre"/>
                <a:cs typeface="Frank Ruhl Libre"/>
                <a:sym typeface="Frank Ruhl Libre"/>
              </a:rPr>
              <a:t>Student Congress Annual Spring Survey </a:t>
            </a:r>
            <a:endParaRPr sz="3100">
              <a:solidFill>
                <a:schemeClr val="dk1"/>
              </a:solidFill>
              <a:latin typeface="Frank Ruhl Libre"/>
              <a:ea typeface="Frank Ruhl Libre"/>
              <a:cs typeface="Frank Ruhl Libre"/>
              <a:sym typeface="Frank Ruhl Libre"/>
            </a:endParaRPr>
          </a:p>
          <a:p>
            <a:pPr indent="0" lvl="0" marL="914400" marR="0" rtl="0" algn="just">
              <a:spcBef>
                <a:spcPts val="0"/>
              </a:spcBef>
              <a:spcAft>
                <a:spcPts val="0"/>
              </a:spcAft>
              <a:buNone/>
            </a:pPr>
            <a:r>
              <a:t/>
            </a:r>
            <a:endParaRPr sz="3100">
              <a:solidFill>
                <a:schemeClr val="dk1"/>
              </a:solidFill>
              <a:latin typeface="Frank Ruhl Libre"/>
              <a:ea typeface="Frank Ruhl Libre"/>
              <a:cs typeface="Frank Ruhl Libre"/>
              <a:sym typeface="Frank Ruhl Libre"/>
            </a:endParaRPr>
          </a:p>
          <a:p>
            <a:pPr indent="-425450" lvl="0" marL="457200" marR="0" rtl="0" algn="just">
              <a:spcBef>
                <a:spcPts val="0"/>
              </a:spcBef>
              <a:spcAft>
                <a:spcPts val="0"/>
              </a:spcAft>
              <a:buClr>
                <a:schemeClr val="dk1"/>
              </a:buClr>
              <a:buSzPts val="3100"/>
              <a:buFont typeface="Frank Ruhl Libre"/>
              <a:buChar char="-"/>
            </a:pPr>
            <a:r>
              <a:rPr lang="en" sz="3100">
                <a:solidFill>
                  <a:schemeClr val="dk1"/>
                </a:solidFill>
                <a:latin typeface="Frank Ruhl Libre"/>
                <a:ea typeface="Frank Ruhl Libre"/>
                <a:cs typeface="Frank Ruhl Libre"/>
                <a:sym typeface="Frank Ruhl Libre"/>
              </a:rPr>
              <a:t>Student Testimonies </a:t>
            </a:r>
            <a:endParaRPr sz="3100">
              <a:solidFill>
                <a:schemeClr val="dk1"/>
              </a:solidFill>
              <a:latin typeface="Frank Ruhl Libre"/>
              <a:ea typeface="Frank Ruhl Libre"/>
              <a:cs typeface="Frank Ruhl Libre"/>
              <a:sym typeface="Frank Ruhl Libre"/>
            </a:endParaRPr>
          </a:p>
          <a:p>
            <a:pPr indent="0" lvl="0" marL="914400" marR="0" rtl="0" algn="just">
              <a:spcBef>
                <a:spcPts val="0"/>
              </a:spcBef>
              <a:spcAft>
                <a:spcPts val="0"/>
              </a:spcAft>
              <a:buNone/>
            </a:pPr>
            <a:r>
              <a:t/>
            </a:r>
            <a:endParaRPr sz="3100">
              <a:solidFill>
                <a:schemeClr val="dk1"/>
              </a:solidFill>
              <a:latin typeface="Frank Ruhl Libre"/>
              <a:ea typeface="Frank Ruhl Libre"/>
              <a:cs typeface="Frank Ruhl Libre"/>
              <a:sym typeface="Frank Ruhl Libre"/>
            </a:endParaRPr>
          </a:p>
          <a:p>
            <a:pPr indent="-425450" lvl="0" marL="457200" marR="0" rtl="0" algn="just">
              <a:spcBef>
                <a:spcPts val="0"/>
              </a:spcBef>
              <a:spcAft>
                <a:spcPts val="0"/>
              </a:spcAft>
              <a:buClr>
                <a:schemeClr val="dk1"/>
              </a:buClr>
              <a:buSzPts val="3100"/>
              <a:buFont typeface="Frank Ruhl Libre"/>
              <a:buChar char="-"/>
            </a:pPr>
            <a:r>
              <a:rPr lang="en" sz="3100">
                <a:solidFill>
                  <a:schemeClr val="dk1"/>
                </a:solidFill>
                <a:latin typeface="Frank Ruhl Libre"/>
                <a:ea typeface="Frank Ruhl Libre"/>
                <a:cs typeface="Frank Ruhl Libre"/>
                <a:sym typeface="Frank Ruhl Libre"/>
              </a:rPr>
              <a:t>Student Congress Snack &amp; Chat</a:t>
            </a:r>
            <a:endParaRPr sz="3100">
              <a:solidFill>
                <a:schemeClr val="dk1"/>
              </a:solidFill>
              <a:latin typeface="Frank Ruhl Libre"/>
              <a:ea typeface="Frank Ruhl Libre"/>
              <a:cs typeface="Frank Ruhl Libre"/>
              <a:sym typeface="Frank Ruhl Libre"/>
            </a:endParaRPr>
          </a:p>
          <a:p>
            <a:pPr indent="0" lvl="0" marL="914400" marR="0" rtl="0" algn="just">
              <a:spcBef>
                <a:spcPts val="0"/>
              </a:spcBef>
              <a:spcAft>
                <a:spcPts val="0"/>
              </a:spcAft>
              <a:buNone/>
            </a:pPr>
            <a:r>
              <a:t/>
            </a:r>
            <a:endParaRPr sz="3100">
              <a:solidFill>
                <a:schemeClr val="dk1"/>
              </a:solidFill>
              <a:latin typeface="Frank Ruhl Libre"/>
              <a:ea typeface="Frank Ruhl Libre"/>
              <a:cs typeface="Frank Ruhl Libre"/>
              <a:sym typeface="Frank Ruhl Libre"/>
            </a:endParaRPr>
          </a:p>
          <a:p>
            <a:pPr indent="-425450" lvl="0" marL="457200" marR="0" rtl="0" algn="just">
              <a:spcBef>
                <a:spcPts val="0"/>
              </a:spcBef>
              <a:spcAft>
                <a:spcPts val="0"/>
              </a:spcAft>
              <a:buClr>
                <a:schemeClr val="dk1"/>
              </a:buClr>
              <a:buSzPts val="3100"/>
              <a:buFont typeface="Frank Ruhl Libre"/>
              <a:buChar char="-"/>
            </a:pPr>
            <a:r>
              <a:rPr lang="en" sz="3100">
                <a:solidFill>
                  <a:schemeClr val="dk1"/>
                </a:solidFill>
                <a:latin typeface="Frank Ruhl Libre"/>
                <a:ea typeface="Frank Ruhl Libre"/>
                <a:cs typeface="Frank Ruhl Libre"/>
                <a:sym typeface="Frank Ruhl Libre"/>
              </a:rPr>
              <a:t>Mental Health &amp; Wellness Event w/ Cerene</a:t>
            </a:r>
            <a:endParaRPr sz="3100">
              <a:solidFill>
                <a:schemeClr val="dk1"/>
              </a:solidFill>
              <a:latin typeface="Frank Ruhl Libre"/>
              <a:ea typeface="Frank Ruhl Libre"/>
              <a:cs typeface="Frank Ruhl Libre"/>
              <a:sym typeface="Frank Ruhl Libre"/>
            </a:endParaRPr>
          </a:p>
        </p:txBody>
      </p:sp>
      <p:pic>
        <p:nvPicPr>
          <p:cNvPr id="73" name="Google Shape;73;p13"/>
          <p:cNvPicPr preferRelativeResize="0"/>
          <p:nvPr/>
        </p:nvPicPr>
        <p:blipFill>
          <a:blip r:embed="rId4">
            <a:alphaModFix/>
          </a:blip>
          <a:stretch>
            <a:fillRect/>
          </a:stretch>
        </p:blipFill>
        <p:spPr>
          <a:xfrm>
            <a:off x="22757822" y="3370865"/>
            <a:ext cx="9711900" cy="5754721"/>
          </a:xfrm>
          <a:prstGeom prst="rect">
            <a:avLst/>
          </a:prstGeom>
          <a:noFill/>
          <a:ln cap="flat" cmpd="sng" w="28575">
            <a:solidFill>
              <a:srgbClr val="595959"/>
            </a:solidFill>
            <a:prstDash val="solid"/>
            <a:round/>
            <a:headEnd len="sm" w="sm" type="none"/>
            <a:tailEnd len="sm" w="sm" type="none"/>
          </a:ln>
        </p:spPr>
      </p:pic>
      <p:pic>
        <p:nvPicPr>
          <p:cNvPr id="74" name="Google Shape;74;p13"/>
          <p:cNvPicPr preferRelativeResize="0"/>
          <p:nvPr/>
        </p:nvPicPr>
        <p:blipFill>
          <a:blip r:embed="rId5">
            <a:alphaModFix/>
          </a:blip>
          <a:stretch>
            <a:fillRect/>
          </a:stretch>
        </p:blipFill>
        <p:spPr>
          <a:xfrm>
            <a:off x="13938785" y="7561906"/>
            <a:ext cx="6096000" cy="3886200"/>
          </a:xfrm>
          <a:prstGeom prst="rect">
            <a:avLst/>
          </a:prstGeom>
          <a:noFill/>
          <a:ln cap="flat" cmpd="sng" w="28575">
            <a:solidFill>
              <a:schemeClr val="dk2"/>
            </a:solidFill>
            <a:prstDash val="solid"/>
            <a:round/>
            <a:headEnd len="sm" w="sm" type="none"/>
            <a:tailEnd len="sm" w="sm" type="none"/>
          </a:ln>
        </p:spPr>
      </p:pic>
      <p:pic>
        <p:nvPicPr>
          <p:cNvPr id="75" name="Google Shape;75;p13"/>
          <p:cNvPicPr preferRelativeResize="0"/>
          <p:nvPr/>
        </p:nvPicPr>
        <p:blipFill>
          <a:blip r:embed="rId6">
            <a:alphaModFix/>
          </a:blip>
          <a:stretch>
            <a:fillRect/>
          </a:stretch>
        </p:blipFill>
        <p:spPr>
          <a:xfrm>
            <a:off x="13938785" y="3294668"/>
            <a:ext cx="6096000" cy="3924300"/>
          </a:xfrm>
          <a:prstGeom prst="rect">
            <a:avLst/>
          </a:prstGeom>
          <a:noFill/>
          <a:ln cap="flat" cmpd="sng" w="28575">
            <a:solidFill>
              <a:schemeClr val="dk2"/>
            </a:solidFill>
            <a:prstDash val="solid"/>
            <a:round/>
            <a:headEnd len="sm" w="sm" type="none"/>
            <a:tailEnd len="sm" w="sm" type="none"/>
          </a:ln>
        </p:spPr>
      </p:pic>
      <p:sp>
        <p:nvSpPr>
          <p:cNvPr id="76" name="Google Shape;76;p13"/>
          <p:cNvSpPr txBox="1"/>
          <p:nvPr/>
        </p:nvSpPr>
        <p:spPr>
          <a:xfrm>
            <a:off x="11019937" y="11742714"/>
            <a:ext cx="10395600" cy="1095900"/>
          </a:xfrm>
          <a:prstGeom prst="rect">
            <a:avLst/>
          </a:prstGeom>
          <a:noFill/>
          <a:ln>
            <a:noFill/>
          </a:ln>
        </p:spPr>
        <p:txBody>
          <a:bodyPr anchorCtr="0" anchor="t" bIns="131000" lIns="262100" spcFirstLastPara="1" rIns="262100" wrap="square" tIns="131000">
            <a:spAutoFit/>
          </a:bodyPr>
          <a:lstStyle/>
          <a:p>
            <a:pPr indent="0" lvl="0" marL="457200" marR="0" rtl="0" algn="ctr">
              <a:spcBef>
                <a:spcPts val="0"/>
              </a:spcBef>
              <a:spcAft>
                <a:spcPts val="0"/>
              </a:spcAft>
              <a:buNone/>
            </a:pPr>
            <a:r>
              <a:rPr lang="en" sz="2700">
                <a:solidFill>
                  <a:schemeClr val="dk1"/>
                </a:solidFill>
                <a:latin typeface="Frank Ruhl Libre"/>
                <a:ea typeface="Frank Ruhl Libre"/>
                <a:cs typeface="Frank Ruhl Libre"/>
                <a:sym typeface="Frank Ruhl Libre"/>
              </a:rPr>
              <a:t>Figure 1.1 &amp; 1.2 - Students stress level before Dr. Miku mental health and wellness event and after the event.</a:t>
            </a:r>
            <a:endParaRPr sz="2700">
              <a:solidFill>
                <a:schemeClr val="dk1"/>
              </a:solidFill>
              <a:latin typeface="Frank Ruhl Libre"/>
              <a:ea typeface="Frank Ruhl Libre"/>
              <a:cs typeface="Frank Ruhl Libre"/>
              <a:sym typeface="Frank Ruhl Libre"/>
            </a:endParaRPr>
          </a:p>
        </p:txBody>
      </p:sp>
      <p:pic>
        <p:nvPicPr>
          <p:cNvPr id="77" name="Google Shape;77;p13"/>
          <p:cNvPicPr preferRelativeResize="0"/>
          <p:nvPr/>
        </p:nvPicPr>
        <p:blipFill>
          <a:blip r:embed="rId7">
            <a:alphaModFix/>
          </a:blip>
          <a:stretch>
            <a:fillRect/>
          </a:stretch>
        </p:blipFill>
        <p:spPr>
          <a:xfrm>
            <a:off x="15043111" y="13133251"/>
            <a:ext cx="3702267" cy="2639401"/>
          </a:xfrm>
          <a:prstGeom prst="rect">
            <a:avLst/>
          </a:prstGeom>
          <a:noFill/>
          <a:ln cap="flat" cmpd="sng" w="28575">
            <a:solidFill>
              <a:schemeClr val="dk2"/>
            </a:solidFill>
            <a:prstDash val="solid"/>
            <a:round/>
            <a:headEnd len="sm" w="sm" type="none"/>
            <a:tailEnd len="sm" w="sm" type="none"/>
          </a:ln>
        </p:spPr>
      </p:pic>
      <p:pic>
        <p:nvPicPr>
          <p:cNvPr id="78" name="Google Shape;78;p13"/>
          <p:cNvPicPr preferRelativeResize="0"/>
          <p:nvPr/>
        </p:nvPicPr>
        <p:blipFill>
          <a:blip r:embed="rId8">
            <a:alphaModFix/>
          </a:blip>
          <a:stretch>
            <a:fillRect/>
          </a:stretch>
        </p:blipFill>
        <p:spPr>
          <a:xfrm>
            <a:off x="15043100" y="16301206"/>
            <a:ext cx="3794826" cy="2846120"/>
          </a:xfrm>
          <a:prstGeom prst="rect">
            <a:avLst/>
          </a:prstGeom>
          <a:noFill/>
          <a:ln cap="flat" cmpd="sng" w="28575">
            <a:solidFill>
              <a:schemeClr val="dk2"/>
            </a:solidFill>
            <a:prstDash val="solid"/>
            <a:round/>
            <a:headEnd len="sm" w="sm" type="none"/>
            <a:tailEnd len="sm" w="sm" type="none"/>
          </a:ln>
        </p:spPr>
      </p:pic>
      <p:pic>
        <p:nvPicPr>
          <p:cNvPr id="79" name="Google Shape;79;p13"/>
          <p:cNvPicPr preferRelativeResize="0"/>
          <p:nvPr/>
        </p:nvPicPr>
        <p:blipFill>
          <a:blip r:embed="rId9">
            <a:alphaModFix/>
          </a:blip>
          <a:stretch>
            <a:fillRect/>
          </a:stretch>
        </p:blipFill>
        <p:spPr>
          <a:xfrm>
            <a:off x="30268082" y="529275"/>
            <a:ext cx="1849219" cy="1580825"/>
          </a:xfrm>
          <a:prstGeom prst="rect">
            <a:avLst/>
          </a:prstGeom>
          <a:noFill/>
          <a:ln>
            <a:noFill/>
          </a:ln>
        </p:spPr>
      </p:pic>
      <p:pic>
        <p:nvPicPr>
          <p:cNvPr id="80" name="Google Shape;80;p13"/>
          <p:cNvPicPr preferRelativeResize="0"/>
          <p:nvPr/>
        </p:nvPicPr>
        <p:blipFill rotWithShape="1">
          <a:blip r:embed="rId10">
            <a:alphaModFix/>
          </a:blip>
          <a:srcRect b="21978" l="17532" r="60257" t="44537"/>
          <a:stretch/>
        </p:blipFill>
        <p:spPr>
          <a:xfrm>
            <a:off x="26766535" y="-148350"/>
            <a:ext cx="3501537" cy="2639401"/>
          </a:xfrm>
          <a:prstGeom prst="rect">
            <a:avLst/>
          </a:prstGeom>
          <a:noFill/>
          <a:ln>
            <a:noFill/>
          </a:ln>
        </p:spPr>
      </p:pic>
      <p:pic>
        <p:nvPicPr>
          <p:cNvPr id="81" name="Google Shape;81;p13"/>
          <p:cNvPicPr preferRelativeResize="0"/>
          <p:nvPr/>
        </p:nvPicPr>
        <p:blipFill>
          <a:blip r:embed="rId11">
            <a:alphaModFix/>
          </a:blip>
          <a:stretch>
            <a:fillRect/>
          </a:stretch>
        </p:blipFill>
        <p:spPr>
          <a:xfrm>
            <a:off x="23945650" y="771750"/>
            <a:ext cx="3108577" cy="1095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