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21945600" cx="3291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912">
          <p15:clr>
            <a:srgbClr val="747775"/>
          </p15:clr>
        </p15:guide>
        <p15:guide id="2" pos="10368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iavonna Kalaiwa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912" orient="horz"/>
        <p:guide pos="10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28T08:09:20.154">
    <p:pos x="6000" y="0"/>
    <p:text>let me know if i should change anything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Okay..feedback…I LOVE the maps and </a:t>
            </a:r>
            <a:r>
              <a:rPr lang="en"/>
              <a:t>photos</a:t>
            </a:r>
            <a:r>
              <a:rPr lang="en"/>
              <a:t> :)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cool design. Excellent work on your preliminary findings.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Some suggestions…..photos should have a </a:t>
            </a:r>
            <a:r>
              <a:rPr lang="en"/>
              <a:t>white</a:t>
            </a:r>
            <a:r>
              <a:rPr lang="en"/>
              <a:t> “wrapper around them to distinguish them from the background.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two graphs should be smaller so they dont overlap.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 think since all the other text is left justified we just left justify the methodology section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 think a little darker green for the text box color will help the </a:t>
            </a:r>
            <a:r>
              <a:rPr lang="en"/>
              <a:t>readability</a:t>
            </a:r>
            <a:r>
              <a:rPr lang="en"/>
              <a:t> of the white text. So…just a few shades darker green.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For the About the Data </a:t>
            </a:r>
            <a:r>
              <a:rPr lang="en"/>
              <a:t>section… you can rename it to “Preliminary Results” because it actually is about finding. Nice work! Excellent.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 would separate the acknowledgements and references section..or put in a QR code that opens up as a google doc for the references.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22150" y="3176853"/>
            <a:ext cx="30674100" cy="8757900"/>
          </a:xfrm>
          <a:prstGeom prst="rect">
            <a:avLst/>
          </a:prstGeom>
        </p:spPr>
        <p:txBody>
          <a:bodyPr anchorCtr="0" anchor="b" bIns="349450" lIns="349450" spcFirstLastPara="1" rIns="349450" wrap="square" tIns="3494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900"/>
              <a:buNone/>
              <a:defRPr sz="19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22120" y="12092267"/>
            <a:ext cx="30674100" cy="33819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22120" y="4719467"/>
            <a:ext cx="30674100" cy="8377500"/>
          </a:xfrm>
          <a:prstGeom prst="rect">
            <a:avLst/>
          </a:prstGeom>
        </p:spPr>
        <p:txBody>
          <a:bodyPr anchorCtr="0" anchor="b" bIns="349450" lIns="349450" spcFirstLastPara="1" rIns="349450" wrap="square" tIns="3494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900"/>
              <a:buNone/>
              <a:defRPr sz="45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22120" y="13449493"/>
            <a:ext cx="30674100" cy="55500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indent="-666750" lvl="0" marL="45720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indent="-571500" lvl="1" marL="914400" algn="ctr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2pPr>
            <a:lvl3pPr indent="-571500" lvl="2" marL="1371600" algn="ctr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3pPr>
            <a:lvl4pPr indent="-571500" lvl="3" marL="1828800" algn="ctr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4pPr>
            <a:lvl5pPr indent="-571500" lvl="4" marL="2286000" algn="ctr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5pPr>
            <a:lvl6pPr indent="-571500" lvl="5" marL="2743200" algn="ctr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6pPr>
            <a:lvl7pPr indent="-571500" lvl="6" marL="3200400" algn="ctr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7pPr>
            <a:lvl8pPr indent="-571500" lvl="7" marL="3657600" algn="ctr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8pPr>
            <a:lvl9pPr indent="-571500" lvl="8" marL="4114800" algn="ctr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22120" y="9176960"/>
            <a:ext cx="30674100" cy="35916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22120" y="1898773"/>
            <a:ext cx="30674100" cy="24435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22120" y="4917227"/>
            <a:ext cx="30674100" cy="145767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indent="-571500" lvl="1" marL="9144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2pPr>
            <a:lvl3pPr indent="-571500" lvl="2" marL="13716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3pPr>
            <a:lvl4pPr indent="-571500" lvl="3" marL="18288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4pPr>
            <a:lvl5pPr indent="-571500" lvl="4" marL="22860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5pPr>
            <a:lvl6pPr indent="-571500" lvl="5" marL="27432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6pPr>
            <a:lvl7pPr indent="-571500" lvl="6" marL="32004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7pPr>
            <a:lvl8pPr indent="-571500" lvl="7" marL="36576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8pPr>
            <a:lvl9pPr indent="-571500" lvl="8" marL="41148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22120" y="1898773"/>
            <a:ext cx="30674100" cy="24435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22120" y="4917227"/>
            <a:ext cx="14399700" cy="145767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indent="-571500" lvl="0" marL="457200">
              <a:spcBef>
                <a:spcPts val="0"/>
              </a:spcBef>
              <a:spcAft>
                <a:spcPts val="0"/>
              </a:spcAft>
              <a:buSzPts val="5400"/>
              <a:buChar char="●"/>
              <a:defRPr sz="5400"/>
            </a:lvl1pPr>
            <a:lvl2pPr indent="-520700" lvl="1" marL="9144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2pPr>
            <a:lvl3pPr indent="-520700" lvl="2" marL="13716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3pPr>
            <a:lvl4pPr indent="-520700" lvl="3" marL="18288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4pPr>
            <a:lvl5pPr indent="-520700" lvl="4" marL="22860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5pPr>
            <a:lvl6pPr indent="-520700" lvl="5" marL="27432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6pPr>
            <a:lvl7pPr indent="-520700" lvl="6" marL="32004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7pPr>
            <a:lvl8pPr indent="-520700" lvl="7" marL="36576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8pPr>
            <a:lvl9pPr indent="-520700" lvl="8" marL="41148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396640" y="4917227"/>
            <a:ext cx="14399700" cy="145767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indent="-571500" lvl="0" marL="457200">
              <a:spcBef>
                <a:spcPts val="0"/>
              </a:spcBef>
              <a:spcAft>
                <a:spcPts val="0"/>
              </a:spcAft>
              <a:buSzPts val="5400"/>
              <a:buChar char="●"/>
              <a:defRPr sz="5400"/>
            </a:lvl1pPr>
            <a:lvl2pPr indent="-520700" lvl="1" marL="9144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2pPr>
            <a:lvl3pPr indent="-520700" lvl="2" marL="13716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3pPr>
            <a:lvl4pPr indent="-520700" lvl="3" marL="18288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4pPr>
            <a:lvl5pPr indent="-520700" lvl="4" marL="22860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5pPr>
            <a:lvl6pPr indent="-520700" lvl="5" marL="27432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6pPr>
            <a:lvl7pPr indent="-520700" lvl="6" marL="32004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7pPr>
            <a:lvl8pPr indent="-520700" lvl="7" marL="36576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8pPr>
            <a:lvl9pPr indent="-520700" lvl="8" marL="41148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22120" y="1898773"/>
            <a:ext cx="30674100" cy="24435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22120" y="2370560"/>
            <a:ext cx="10108800" cy="3224400"/>
          </a:xfrm>
          <a:prstGeom prst="rect">
            <a:avLst/>
          </a:prstGeom>
        </p:spPr>
        <p:txBody>
          <a:bodyPr anchorCtr="0" anchor="b" bIns="349450" lIns="349450" spcFirstLastPara="1" rIns="349450" wrap="square" tIns="3494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22120" y="5928960"/>
            <a:ext cx="10108800" cy="135654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indent="-520700" lvl="0" marL="4572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1pPr>
            <a:lvl2pPr indent="-520700" lvl="1" marL="9144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2pPr>
            <a:lvl3pPr indent="-520700" lvl="2" marL="13716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3pPr>
            <a:lvl4pPr indent="-520700" lvl="3" marL="18288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4pPr>
            <a:lvl5pPr indent="-520700" lvl="4" marL="22860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5pPr>
            <a:lvl6pPr indent="-520700" lvl="5" marL="27432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6pPr>
            <a:lvl7pPr indent="-520700" lvl="6" marL="3200400">
              <a:spcBef>
                <a:spcPts val="0"/>
              </a:spcBef>
              <a:spcAft>
                <a:spcPts val="0"/>
              </a:spcAft>
              <a:buSzPts val="4600"/>
              <a:buChar char="●"/>
              <a:defRPr sz="4600"/>
            </a:lvl7pPr>
            <a:lvl8pPr indent="-520700" lvl="7" marL="3657600">
              <a:spcBef>
                <a:spcPts val="0"/>
              </a:spcBef>
              <a:spcAft>
                <a:spcPts val="0"/>
              </a:spcAft>
              <a:buSzPts val="4600"/>
              <a:buChar char="○"/>
              <a:defRPr sz="4600"/>
            </a:lvl8pPr>
            <a:lvl9pPr indent="-520700" lvl="8" marL="4114800">
              <a:spcBef>
                <a:spcPts val="0"/>
              </a:spcBef>
              <a:spcAft>
                <a:spcPts val="0"/>
              </a:spcAft>
              <a:buSzPts val="4600"/>
              <a:buChar char="■"/>
              <a:defRPr sz="4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64900" y="1920640"/>
            <a:ext cx="22924200" cy="174540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1pPr>
            <a:lvl2pPr lvl="1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2pPr>
            <a:lvl3pPr lvl="2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3pPr>
            <a:lvl4pPr lvl="3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4pPr>
            <a:lvl5pPr lvl="4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5pPr>
            <a:lvl6pPr lvl="5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6pPr>
            <a:lvl7pPr lvl="6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7pPr>
            <a:lvl8pPr lvl="7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8pPr>
            <a:lvl9pPr lvl="8">
              <a:spcBef>
                <a:spcPts val="0"/>
              </a:spcBef>
              <a:spcAft>
                <a:spcPts val="0"/>
              </a:spcAft>
              <a:buSzPts val="18300"/>
              <a:buNone/>
              <a:defRPr sz="18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459200" y="-533"/>
            <a:ext cx="164592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9450" lIns="349450" spcFirstLastPara="1" rIns="349450" wrap="square" tIns="349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55800" y="5261547"/>
            <a:ext cx="14562600" cy="6324600"/>
          </a:xfrm>
          <a:prstGeom prst="rect">
            <a:avLst/>
          </a:prstGeom>
        </p:spPr>
        <p:txBody>
          <a:bodyPr anchorCtr="0" anchor="b" bIns="349450" lIns="349450" spcFirstLastPara="1" rIns="349450" wrap="square" tIns="3494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100"/>
              <a:buNone/>
              <a:defRPr sz="16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55800" y="11959787"/>
            <a:ext cx="14562600" cy="5269800"/>
          </a:xfrm>
          <a:prstGeom prst="rect">
            <a:avLst/>
          </a:prstGeom>
        </p:spPr>
        <p:txBody>
          <a:bodyPr anchorCtr="0" anchor="t" bIns="349450" lIns="349450" spcFirstLastPara="1" rIns="349450" wrap="square" tIns="3494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782200" y="3089387"/>
            <a:ext cx="13813200" cy="157659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indent="-571500" lvl="1" marL="9144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2pPr>
            <a:lvl3pPr indent="-571500" lvl="2" marL="13716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3pPr>
            <a:lvl4pPr indent="-571500" lvl="3" marL="18288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4pPr>
            <a:lvl5pPr indent="-571500" lvl="4" marL="22860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5pPr>
            <a:lvl6pPr indent="-571500" lvl="5" marL="27432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6pPr>
            <a:lvl7pPr indent="-571500" lvl="6" marL="3200400">
              <a:spcBef>
                <a:spcPts val="0"/>
              </a:spcBef>
              <a:spcAft>
                <a:spcPts val="0"/>
              </a:spcAft>
              <a:buSzPts val="5400"/>
              <a:buChar char="●"/>
              <a:defRPr/>
            </a:lvl7pPr>
            <a:lvl8pPr indent="-571500" lvl="7" marL="3657600">
              <a:spcBef>
                <a:spcPts val="0"/>
              </a:spcBef>
              <a:spcAft>
                <a:spcPts val="0"/>
              </a:spcAft>
              <a:buSzPts val="5400"/>
              <a:buChar char="○"/>
              <a:defRPr/>
            </a:lvl8pPr>
            <a:lvl9pPr indent="-571500" lvl="8" marL="4114800">
              <a:spcBef>
                <a:spcPts val="0"/>
              </a:spcBef>
              <a:spcAft>
                <a:spcPts val="0"/>
              </a:spcAft>
              <a:buSzPts val="5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22120" y="18050453"/>
            <a:ext cx="21595800" cy="25818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22120" y="1898773"/>
            <a:ext cx="306741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450" lIns="349450" spcFirstLastPara="1" rIns="349450" wrap="square" tIns="3494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00"/>
              <a:buNone/>
              <a:defRPr sz="10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2120" y="4917227"/>
            <a:ext cx="306741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450" lIns="349450" spcFirstLastPara="1" rIns="349450" wrap="square" tIns="349450">
            <a:normAutofit/>
          </a:bodyPr>
          <a:lstStyle>
            <a:lvl1pPr indent="-666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1pPr>
            <a:lvl2pPr indent="-571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2pPr>
            <a:lvl3pPr indent="-571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3pPr>
            <a:lvl4pPr indent="-571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●"/>
              <a:defRPr sz="5400">
                <a:solidFill>
                  <a:schemeClr val="dk2"/>
                </a:solidFill>
              </a:defRPr>
            </a:lvl4pPr>
            <a:lvl5pPr indent="-571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5pPr>
            <a:lvl6pPr indent="-571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6pPr>
            <a:lvl7pPr indent="-571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●"/>
              <a:defRPr sz="5400">
                <a:solidFill>
                  <a:schemeClr val="dk2"/>
                </a:solidFill>
              </a:defRPr>
            </a:lvl7pPr>
            <a:lvl8pPr indent="-571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○"/>
              <a:defRPr sz="5400">
                <a:solidFill>
                  <a:schemeClr val="dk2"/>
                </a:solidFill>
              </a:defRPr>
            </a:lvl8pPr>
            <a:lvl9pPr indent="-571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Char char="■"/>
              <a:defRPr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500848" y="19896392"/>
            <a:ext cx="19752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450" lIns="349450" spcFirstLastPara="1" rIns="349450" wrap="square" tIns="349450">
            <a:normAutofit/>
          </a:bodyPr>
          <a:lstStyle>
            <a:lvl1pPr lvl="0" algn="r">
              <a:buNone/>
              <a:defRPr sz="3800">
                <a:solidFill>
                  <a:schemeClr val="dk2"/>
                </a:solidFill>
              </a:defRPr>
            </a:lvl1pPr>
            <a:lvl2pPr lvl="1" algn="r">
              <a:buNone/>
              <a:defRPr sz="3800">
                <a:solidFill>
                  <a:schemeClr val="dk2"/>
                </a:solidFill>
              </a:defRPr>
            </a:lvl2pPr>
            <a:lvl3pPr lvl="2" algn="r">
              <a:buNone/>
              <a:defRPr sz="3800">
                <a:solidFill>
                  <a:schemeClr val="dk2"/>
                </a:solidFill>
              </a:defRPr>
            </a:lvl3pPr>
            <a:lvl4pPr lvl="3" algn="r">
              <a:buNone/>
              <a:defRPr sz="3800">
                <a:solidFill>
                  <a:schemeClr val="dk2"/>
                </a:solidFill>
              </a:defRPr>
            </a:lvl4pPr>
            <a:lvl5pPr lvl="4" algn="r">
              <a:buNone/>
              <a:defRPr sz="3800">
                <a:solidFill>
                  <a:schemeClr val="dk2"/>
                </a:solidFill>
              </a:defRPr>
            </a:lvl5pPr>
            <a:lvl6pPr lvl="5" algn="r">
              <a:buNone/>
              <a:defRPr sz="3800">
                <a:solidFill>
                  <a:schemeClr val="dk2"/>
                </a:solidFill>
              </a:defRPr>
            </a:lvl6pPr>
            <a:lvl7pPr lvl="6" algn="r">
              <a:buNone/>
              <a:defRPr sz="3800">
                <a:solidFill>
                  <a:schemeClr val="dk2"/>
                </a:solidFill>
              </a:defRPr>
            </a:lvl7pPr>
            <a:lvl8pPr lvl="7" algn="r">
              <a:buNone/>
              <a:defRPr sz="3800">
                <a:solidFill>
                  <a:schemeClr val="dk2"/>
                </a:solidFill>
              </a:defRPr>
            </a:lvl8pPr>
            <a:lvl9pPr lvl="8" algn="r">
              <a:buNone/>
              <a:defRPr sz="3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