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3"/>
  </p:notesMasterIdLst>
  <p:sldIdLst>
    <p:sldId id="257" r:id="rId2"/>
  </p:sldIdLst>
  <p:sldSz cx="329184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747775"/>
          </p15:clr>
        </p15:guide>
        <p15:guide id="2" pos="1036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1234" y="24"/>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57556"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3cc952354b_0_241: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g23cc952354b_0_2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b="1"/>
              <a:t>Aloha Mo, quick comments from Dr. Miku here:</a:t>
            </a:r>
            <a:endParaRPr b="1"/>
          </a:p>
          <a:p>
            <a:pPr marL="0" lvl="0" indent="0" algn="l" rtl="0">
              <a:lnSpc>
                <a:spcPct val="100000"/>
              </a:lnSpc>
              <a:spcBef>
                <a:spcPts val="0"/>
              </a:spcBef>
              <a:spcAft>
                <a:spcPts val="0"/>
              </a:spcAft>
              <a:buSzPts val="1100"/>
              <a:buNone/>
            </a:pPr>
            <a:endParaRPr/>
          </a:p>
          <a:p>
            <a:pPr marL="0" lvl="0" indent="0" algn="l" rtl="0">
              <a:lnSpc>
                <a:spcPct val="100000"/>
              </a:lnSpc>
              <a:spcBef>
                <a:spcPts val="0"/>
              </a:spcBef>
              <a:spcAft>
                <a:spcPts val="0"/>
              </a:spcAft>
              <a:buSzPts val="1100"/>
              <a:buNone/>
            </a:pPr>
            <a:endParaRPr/>
          </a:p>
          <a:p>
            <a:pPr marL="457200" lvl="0" indent="-298450" algn="l" rtl="0">
              <a:lnSpc>
                <a:spcPct val="100000"/>
              </a:lnSpc>
              <a:spcBef>
                <a:spcPts val="0"/>
              </a:spcBef>
              <a:spcAft>
                <a:spcPts val="0"/>
              </a:spcAft>
              <a:buSzPts val="1100"/>
              <a:buChar char="●"/>
            </a:pPr>
            <a:r>
              <a:rPr lang="en"/>
              <a:t>excellent work!</a:t>
            </a:r>
            <a:endParaRPr/>
          </a:p>
          <a:p>
            <a:pPr marL="457200" lvl="0" indent="-298450" algn="l" rtl="0">
              <a:lnSpc>
                <a:spcPct val="100000"/>
              </a:lnSpc>
              <a:spcBef>
                <a:spcPts val="0"/>
              </a:spcBef>
              <a:spcAft>
                <a:spcPts val="0"/>
              </a:spcAft>
              <a:buSzPts val="1100"/>
              <a:buChar char="●"/>
            </a:pPr>
            <a:r>
              <a:rPr lang="en"/>
              <a:t>very nice layout and design</a:t>
            </a:r>
            <a:endParaRPr/>
          </a:p>
          <a:p>
            <a:pPr marL="457200" lvl="0" indent="-298450" algn="l" rtl="0">
              <a:lnSpc>
                <a:spcPct val="100000"/>
              </a:lnSpc>
              <a:spcBef>
                <a:spcPts val="0"/>
              </a:spcBef>
              <a:spcAft>
                <a:spcPts val="0"/>
              </a:spcAft>
              <a:buSzPts val="1100"/>
              <a:buChar char="●"/>
            </a:pPr>
            <a:r>
              <a:rPr lang="en" b="1"/>
              <a:t>Introduction:</a:t>
            </a:r>
            <a:endParaRPr b="1"/>
          </a:p>
          <a:p>
            <a:pPr marL="914400" lvl="1" indent="-298450" algn="l" rtl="0">
              <a:spcBef>
                <a:spcPts val="0"/>
              </a:spcBef>
              <a:spcAft>
                <a:spcPts val="0"/>
              </a:spcAft>
              <a:buSzPts val="1100"/>
              <a:buChar char="○"/>
            </a:pPr>
            <a:r>
              <a:rPr lang="en"/>
              <a:t>this study </a:t>
            </a:r>
            <a:r>
              <a:rPr lang="en" i="1" u="sng"/>
              <a:t>is</a:t>
            </a:r>
            <a:r>
              <a:rPr lang="en"/>
              <a:t> designed to</a:t>
            </a:r>
            <a:r>
              <a:rPr lang="en" i="1"/>
              <a:t> </a:t>
            </a:r>
            <a:r>
              <a:rPr lang="en" i="1" u="sng"/>
              <a:t>understand the</a:t>
            </a:r>
            <a:r>
              <a:rPr lang="en" i="1"/>
              <a:t> </a:t>
            </a:r>
            <a:r>
              <a:rPr lang="en"/>
              <a:t>impact of social media on well-being</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en" b="1"/>
              <a:t>Method:</a:t>
            </a:r>
            <a:endParaRPr b="1"/>
          </a:p>
          <a:p>
            <a:pPr marL="914400" lvl="1" indent="-298450" algn="l" rtl="0">
              <a:spcBef>
                <a:spcPts val="0"/>
              </a:spcBef>
              <a:spcAft>
                <a:spcPts val="0"/>
              </a:spcAft>
              <a:buSzPts val="1100"/>
              <a:buChar char="○"/>
            </a:pPr>
            <a:r>
              <a:rPr lang="en"/>
              <a:t>Should be “Methods” as the section header, or </a:t>
            </a:r>
            <a:r>
              <a:rPr lang="en" i="1"/>
              <a:t>Methodology</a:t>
            </a:r>
            <a:endParaRPr i="1"/>
          </a:p>
          <a:p>
            <a:pPr marL="914400" lvl="1" indent="-298450" algn="l" rtl="0">
              <a:spcBef>
                <a:spcPts val="0"/>
              </a:spcBef>
              <a:spcAft>
                <a:spcPts val="0"/>
              </a:spcAft>
              <a:buSzPts val="1100"/>
              <a:buChar char="○"/>
            </a:pPr>
            <a:r>
              <a:rPr lang="en" i="1"/>
              <a:t>KCC should be KapCC if abbreviated </a:t>
            </a:r>
            <a:endParaRPr i="1"/>
          </a:p>
          <a:p>
            <a:pPr marL="914400" lvl="0" indent="0" algn="l" rtl="0">
              <a:spcBef>
                <a:spcPts val="0"/>
              </a:spcBef>
              <a:spcAft>
                <a:spcPts val="0"/>
              </a:spcAft>
              <a:buNone/>
            </a:pPr>
            <a:endParaRPr i="1"/>
          </a:p>
          <a:p>
            <a:pPr marL="914400" lvl="0" indent="0" algn="l" rtl="0">
              <a:spcBef>
                <a:spcPts val="0"/>
              </a:spcBef>
              <a:spcAft>
                <a:spcPts val="0"/>
              </a:spcAft>
              <a:buNone/>
            </a:pPr>
            <a:endParaRPr b="1"/>
          </a:p>
          <a:p>
            <a:pPr marL="457200" lvl="0" indent="-298450" algn="l" rtl="0">
              <a:spcBef>
                <a:spcPts val="0"/>
              </a:spcBef>
              <a:spcAft>
                <a:spcPts val="0"/>
              </a:spcAft>
              <a:buSzPts val="1100"/>
              <a:buChar char="●"/>
            </a:pPr>
            <a:r>
              <a:rPr lang="en" b="1"/>
              <a:t>Results:</a:t>
            </a:r>
            <a:endParaRPr b="1"/>
          </a:p>
          <a:p>
            <a:pPr marL="914400" lvl="1" indent="-298450" algn="l" rtl="0">
              <a:spcBef>
                <a:spcPts val="0"/>
              </a:spcBef>
              <a:spcAft>
                <a:spcPts val="0"/>
              </a:spcAft>
              <a:buSzPts val="1100"/>
              <a:buChar char="○"/>
            </a:pPr>
            <a:r>
              <a:rPr lang="en" i="1"/>
              <a:t>Very nice results section. I like how the parameters evaluated is so clear!</a:t>
            </a:r>
            <a:endParaRPr i="1"/>
          </a:p>
          <a:p>
            <a:pPr marL="914400" lvl="1" indent="-298450" algn="l" rtl="0">
              <a:spcBef>
                <a:spcPts val="0"/>
              </a:spcBef>
              <a:spcAft>
                <a:spcPts val="0"/>
              </a:spcAft>
              <a:buSzPts val="1100"/>
              <a:buChar char="○"/>
            </a:pPr>
            <a:endParaRPr i="1"/>
          </a:p>
          <a:p>
            <a:pPr marL="914400" lvl="0" indent="0" algn="l" rtl="0">
              <a:spcBef>
                <a:spcPts val="0"/>
              </a:spcBef>
              <a:spcAft>
                <a:spcPts val="0"/>
              </a:spcAft>
              <a:buNone/>
            </a:pP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1122150" y="3176853"/>
            <a:ext cx="30674100" cy="8757900"/>
          </a:xfrm>
          <a:prstGeom prst="rect">
            <a:avLst/>
          </a:prstGeom>
          <a:noFill/>
          <a:ln>
            <a:noFill/>
          </a:ln>
        </p:spPr>
        <p:txBody>
          <a:bodyPr spcFirstLastPara="1" wrap="square" lIns="349450" tIns="349450" rIns="349450" bIns="349450" anchor="b" anchorCtr="0">
            <a:normAutofit/>
          </a:bodyPr>
          <a:lstStyle>
            <a:lvl1pPr lvl="0" algn="ctr" rtl="0">
              <a:lnSpc>
                <a:spcPct val="100000"/>
              </a:lnSpc>
              <a:spcBef>
                <a:spcPts val="0"/>
              </a:spcBef>
              <a:spcAft>
                <a:spcPts val="0"/>
              </a:spcAft>
              <a:buSzPts val="19900"/>
              <a:buNone/>
              <a:defRPr sz="19900"/>
            </a:lvl1pPr>
            <a:lvl2pPr lvl="1" algn="ctr" rtl="0">
              <a:lnSpc>
                <a:spcPct val="100000"/>
              </a:lnSpc>
              <a:spcBef>
                <a:spcPts val="0"/>
              </a:spcBef>
              <a:spcAft>
                <a:spcPts val="0"/>
              </a:spcAft>
              <a:buSzPts val="19900"/>
              <a:buNone/>
              <a:defRPr sz="19900"/>
            </a:lvl2pPr>
            <a:lvl3pPr lvl="2" algn="ctr" rtl="0">
              <a:lnSpc>
                <a:spcPct val="100000"/>
              </a:lnSpc>
              <a:spcBef>
                <a:spcPts val="0"/>
              </a:spcBef>
              <a:spcAft>
                <a:spcPts val="0"/>
              </a:spcAft>
              <a:buSzPts val="19900"/>
              <a:buNone/>
              <a:defRPr sz="19900"/>
            </a:lvl3pPr>
            <a:lvl4pPr lvl="3" algn="ctr" rtl="0">
              <a:lnSpc>
                <a:spcPct val="100000"/>
              </a:lnSpc>
              <a:spcBef>
                <a:spcPts val="0"/>
              </a:spcBef>
              <a:spcAft>
                <a:spcPts val="0"/>
              </a:spcAft>
              <a:buSzPts val="19900"/>
              <a:buNone/>
              <a:defRPr sz="19900"/>
            </a:lvl4pPr>
            <a:lvl5pPr lvl="4" algn="ctr" rtl="0">
              <a:lnSpc>
                <a:spcPct val="100000"/>
              </a:lnSpc>
              <a:spcBef>
                <a:spcPts val="0"/>
              </a:spcBef>
              <a:spcAft>
                <a:spcPts val="0"/>
              </a:spcAft>
              <a:buSzPts val="19900"/>
              <a:buNone/>
              <a:defRPr sz="19900"/>
            </a:lvl5pPr>
            <a:lvl6pPr lvl="5" algn="ctr" rtl="0">
              <a:lnSpc>
                <a:spcPct val="100000"/>
              </a:lnSpc>
              <a:spcBef>
                <a:spcPts val="0"/>
              </a:spcBef>
              <a:spcAft>
                <a:spcPts val="0"/>
              </a:spcAft>
              <a:buSzPts val="19900"/>
              <a:buNone/>
              <a:defRPr sz="19900"/>
            </a:lvl6pPr>
            <a:lvl7pPr lvl="6" algn="ctr" rtl="0">
              <a:lnSpc>
                <a:spcPct val="100000"/>
              </a:lnSpc>
              <a:spcBef>
                <a:spcPts val="0"/>
              </a:spcBef>
              <a:spcAft>
                <a:spcPts val="0"/>
              </a:spcAft>
              <a:buSzPts val="19900"/>
              <a:buNone/>
              <a:defRPr sz="19900"/>
            </a:lvl7pPr>
            <a:lvl8pPr lvl="7" algn="ctr" rtl="0">
              <a:lnSpc>
                <a:spcPct val="100000"/>
              </a:lnSpc>
              <a:spcBef>
                <a:spcPts val="0"/>
              </a:spcBef>
              <a:spcAft>
                <a:spcPts val="0"/>
              </a:spcAft>
              <a:buSzPts val="19900"/>
              <a:buNone/>
              <a:defRPr sz="19900"/>
            </a:lvl8pPr>
            <a:lvl9pPr lvl="8" algn="ctr" rtl="0">
              <a:lnSpc>
                <a:spcPct val="100000"/>
              </a:lnSpc>
              <a:spcBef>
                <a:spcPts val="0"/>
              </a:spcBef>
              <a:spcAft>
                <a:spcPts val="0"/>
              </a:spcAft>
              <a:buSzPts val="19900"/>
              <a:buNone/>
              <a:defRPr sz="19900"/>
            </a:lvl9pPr>
          </a:lstStyle>
          <a:p>
            <a:endParaRPr/>
          </a:p>
        </p:txBody>
      </p:sp>
      <p:sp>
        <p:nvSpPr>
          <p:cNvPr id="56" name="Google Shape;56;p14"/>
          <p:cNvSpPr txBox="1">
            <a:spLocks noGrp="1"/>
          </p:cNvSpPr>
          <p:nvPr>
            <p:ph type="subTitle" idx="1"/>
          </p:nvPr>
        </p:nvSpPr>
        <p:spPr>
          <a:xfrm>
            <a:off x="1122120" y="12092267"/>
            <a:ext cx="30674100" cy="3381900"/>
          </a:xfrm>
          <a:prstGeom prst="rect">
            <a:avLst/>
          </a:prstGeom>
          <a:noFill/>
          <a:ln>
            <a:noFill/>
          </a:ln>
        </p:spPr>
        <p:txBody>
          <a:bodyPr spcFirstLastPara="1" wrap="square" lIns="349450" tIns="349450" rIns="349450" bIns="349450" anchor="t" anchorCtr="0">
            <a:normAutofit/>
          </a:bodyPr>
          <a:lstStyle>
            <a:lvl1pPr lvl="0" algn="ctr" rtl="0">
              <a:lnSpc>
                <a:spcPct val="100000"/>
              </a:lnSpc>
              <a:spcBef>
                <a:spcPts val="0"/>
              </a:spcBef>
              <a:spcAft>
                <a:spcPts val="0"/>
              </a:spcAft>
              <a:buSzPts val="10700"/>
              <a:buNone/>
              <a:defRPr sz="10700"/>
            </a:lvl1pPr>
            <a:lvl2pPr lvl="1" algn="ctr" rtl="0">
              <a:lnSpc>
                <a:spcPct val="100000"/>
              </a:lnSpc>
              <a:spcBef>
                <a:spcPts val="0"/>
              </a:spcBef>
              <a:spcAft>
                <a:spcPts val="0"/>
              </a:spcAft>
              <a:buSzPts val="10700"/>
              <a:buNone/>
              <a:defRPr sz="10700"/>
            </a:lvl2pPr>
            <a:lvl3pPr lvl="2" algn="ctr" rtl="0">
              <a:lnSpc>
                <a:spcPct val="100000"/>
              </a:lnSpc>
              <a:spcBef>
                <a:spcPts val="0"/>
              </a:spcBef>
              <a:spcAft>
                <a:spcPts val="0"/>
              </a:spcAft>
              <a:buSzPts val="10700"/>
              <a:buNone/>
              <a:defRPr sz="10700"/>
            </a:lvl3pPr>
            <a:lvl4pPr lvl="3" algn="ctr" rtl="0">
              <a:lnSpc>
                <a:spcPct val="100000"/>
              </a:lnSpc>
              <a:spcBef>
                <a:spcPts val="0"/>
              </a:spcBef>
              <a:spcAft>
                <a:spcPts val="0"/>
              </a:spcAft>
              <a:buSzPts val="10700"/>
              <a:buNone/>
              <a:defRPr sz="10700"/>
            </a:lvl4pPr>
            <a:lvl5pPr lvl="4" algn="ctr" rtl="0">
              <a:lnSpc>
                <a:spcPct val="100000"/>
              </a:lnSpc>
              <a:spcBef>
                <a:spcPts val="0"/>
              </a:spcBef>
              <a:spcAft>
                <a:spcPts val="0"/>
              </a:spcAft>
              <a:buSzPts val="10700"/>
              <a:buNone/>
              <a:defRPr sz="10700"/>
            </a:lvl5pPr>
            <a:lvl6pPr lvl="5" algn="ctr" rtl="0">
              <a:lnSpc>
                <a:spcPct val="100000"/>
              </a:lnSpc>
              <a:spcBef>
                <a:spcPts val="0"/>
              </a:spcBef>
              <a:spcAft>
                <a:spcPts val="0"/>
              </a:spcAft>
              <a:buSzPts val="10700"/>
              <a:buNone/>
              <a:defRPr sz="10700"/>
            </a:lvl6pPr>
            <a:lvl7pPr lvl="6" algn="ctr" rtl="0">
              <a:lnSpc>
                <a:spcPct val="100000"/>
              </a:lnSpc>
              <a:spcBef>
                <a:spcPts val="0"/>
              </a:spcBef>
              <a:spcAft>
                <a:spcPts val="0"/>
              </a:spcAft>
              <a:buSzPts val="10700"/>
              <a:buNone/>
              <a:defRPr sz="10700"/>
            </a:lvl7pPr>
            <a:lvl8pPr lvl="7" algn="ctr" rtl="0">
              <a:lnSpc>
                <a:spcPct val="100000"/>
              </a:lnSpc>
              <a:spcBef>
                <a:spcPts val="0"/>
              </a:spcBef>
              <a:spcAft>
                <a:spcPts val="0"/>
              </a:spcAft>
              <a:buSzPts val="10700"/>
              <a:buNone/>
              <a:defRPr sz="10700"/>
            </a:lvl8pPr>
            <a:lvl9pPr lvl="8" algn="ctr" rtl="0">
              <a:lnSpc>
                <a:spcPct val="100000"/>
              </a:lnSpc>
              <a:spcBef>
                <a:spcPts val="0"/>
              </a:spcBef>
              <a:spcAft>
                <a:spcPts val="0"/>
              </a:spcAft>
              <a:buSzPts val="10700"/>
              <a:buNone/>
              <a:defRPr sz="10700"/>
            </a:lvl9pPr>
          </a:lstStyle>
          <a:p>
            <a:endParaRPr/>
          </a:p>
        </p:txBody>
      </p:sp>
      <p:sp>
        <p:nvSpPr>
          <p:cNvPr id="57" name="Google Shape;57;p14"/>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
        <p:nvSpPr>
          <p:cNvPr id="91" name="Google Shape;91;p23"/>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1122120" y="1898773"/>
            <a:ext cx="30674100" cy="2443500"/>
          </a:xfrm>
          <a:prstGeom prst="rect">
            <a:avLst/>
          </a:prstGeom>
          <a:noFill/>
          <a:ln>
            <a:noFill/>
          </a:ln>
        </p:spPr>
        <p:txBody>
          <a:bodyPr spcFirstLastPara="1" wrap="square" lIns="349450" tIns="349450" rIns="349450" bIns="349450" anchor="t" anchorCtr="0">
            <a:normAutofit/>
          </a:bodyPr>
          <a:lstStyle>
            <a:lvl1pPr lvl="0" algn="l" rtl="0">
              <a:lnSpc>
                <a:spcPct val="100000"/>
              </a:lnSpc>
              <a:spcBef>
                <a:spcPts val="0"/>
              </a:spcBef>
              <a:spcAft>
                <a:spcPts val="0"/>
              </a:spcAft>
              <a:buSzPts val="10700"/>
              <a:buNone/>
              <a:defRPr/>
            </a:lvl1pPr>
            <a:lvl2pPr lvl="1" algn="l" rtl="0">
              <a:lnSpc>
                <a:spcPct val="100000"/>
              </a:lnSpc>
              <a:spcBef>
                <a:spcPts val="0"/>
              </a:spcBef>
              <a:spcAft>
                <a:spcPts val="0"/>
              </a:spcAft>
              <a:buSzPts val="10700"/>
              <a:buNone/>
              <a:defRPr/>
            </a:lvl2pPr>
            <a:lvl3pPr lvl="2" algn="l" rtl="0">
              <a:lnSpc>
                <a:spcPct val="100000"/>
              </a:lnSpc>
              <a:spcBef>
                <a:spcPts val="0"/>
              </a:spcBef>
              <a:spcAft>
                <a:spcPts val="0"/>
              </a:spcAft>
              <a:buSzPts val="10700"/>
              <a:buNone/>
              <a:defRPr/>
            </a:lvl3pPr>
            <a:lvl4pPr lvl="3" algn="l" rtl="0">
              <a:lnSpc>
                <a:spcPct val="100000"/>
              </a:lnSpc>
              <a:spcBef>
                <a:spcPts val="0"/>
              </a:spcBef>
              <a:spcAft>
                <a:spcPts val="0"/>
              </a:spcAft>
              <a:buSzPts val="10700"/>
              <a:buNone/>
              <a:defRPr/>
            </a:lvl4pPr>
            <a:lvl5pPr lvl="4" algn="l" rtl="0">
              <a:lnSpc>
                <a:spcPct val="100000"/>
              </a:lnSpc>
              <a:spcBef>
                <a:spcPts val="0"/>
              </a:spcBef>
              <a:spcAft>
                <a:spcPts val="0"/>
              </a:spcAft>
              <a:buSzPts val="10700"/>
              <a:buNone/>
              <a:defRPr/>
            </a:lvl5pPr>
            <a:lvl6pPr lvl="5" algn="l" rtl="0">
              <a:lnSpc>
                <a:spcPct val="100000"/>
              </a:lnSpc>
              <a:spcBef>
                <a:spcPts val="0"/>
              </a:spcBef>
              <a:spcAft>
                <a:spcPts val="0"/>
              </a:spcAft>
              <a:buSzPts val="10700"/>
              <a:buNone/>
              <a:defRPr/>
            </a:lvl6pPr>
            <a:lvl7pPr lvl="6" algn="l" rtl="0">
              <a:lnSpc>
                <a:spcPct val="100000"/>
              </a:lnSpc>
              <a:spcBef>
                <a:spcPts val="0"/>
              </a:spcBef>
              <a:spcAft>
                <a:spcPts val="0"/>
              </a:spcAft>
              <a:buSzPts val="10700"/>
              <a:buNone/>
              <a:defRPr/>
            </a:lvl7pPr>
            <a:lvl8pPr lvl="7" algn="l" rtl="0">
              <a:lnSpc>
                <a:spcPct val="100000"/>
              </a:lnSpc>
              <a:spcBef>
                <a:spcPts val="0"/>
              </a:spcBef>
              <a:spcAft>
                <a:spcPts val="0"/>
              </a:spcAft>
              <a:buSzPts val="10700"/>
              <a:buNone/>
              <a:defRPr/>
            </a:lvl8pPr>
            <a:lvl9pPr lvl="8" algn="l" rtl="0">
              <a:lnSpc>
                <a:spcPct val="100000"/>
              </a:lnSpc>
              <a:spcBef>
                <a:spcPts val="0"/>
              </a:spcBef>
              <a:spcAft>
                <a:spcPts val="0"/>
              </a:spcAft>
              <a:buSzPts val="10700"/>
              <a:buNone/>
              <a:defRPr/>
            </a:lvl9pPr>
          </a:lstStyle>
          <a:p>
            <a:endParaRPr/>
          </a:p>
        </p:txBody>
      </p:sp>
      <p:sp>
        <p:nvSpPr>
          <p:cNvPr id="60" name="Google Shape;60;p15"/>
          <p:cNvSpPr txBox="1">
            <a:spLocks noGrp="1"/>
          </p:cNvSpPr>
          <p:nvPr>
            <p:ph type="body" idx="1"/>
          </p:nvPr>
        </p:nvSpPr>
        <p:spPr>
          <a:xfrm>
            <a:off x="1122120" y="4917227"/>
            <a:ext cx="30674100" cy="14576700"/>
          </a:xfrm>
          <a:prstGeom prst="rect">
            <a:avLst/>
          </a:prstGeom>
          <a:noFill/>
          <a:ln>
            <a:noFill/>
          </a:ln>
        </p:spPr>
        <p:txBody>
          <a:bodyPr spcFirstLastPara="1" wrap="square" lIns="349450" tIns="349450" rIns="349450" bIns="349450" anchor="t" anchorCtr="0">
            <a:normAutofit/>
          </a:bodyPr>
          <a:lstStyle>
            <a:lvl1pPr marL="457200" lvl="0" indent="-666750" algn="l" rtl="0">
              <a:lnSpc>
                <a:spcPct val="115000"/>
              </a:lnSpc>
              <a:spcBef>
                <a:spcPts val="0"/>
              </a:spcBef>
              <a:spcAft>
                <a:spcPts val="0"/>
              </a:spcAft>
              <a:buSzPts val="6900"/>
              <a:buChar char="●"/>
              <a:defRPr/>
            </a:lvl1pPr>
            <a:lvl2pPr marL="914400" lvl="1" indent="-571500" algn="l" rtl="0">
              <a:lnSpc>
                <a:spcPct val="115000"/>
              </a:lnSpc>
              <a:spcBef>
                <a:spcPts val="0"/>
              </a:spcBef>
              <a:spcAft>
                <a:spcPts val="0"/>
              </a:spcAft>
              <a:buSzPts val="5400"/>
              <a:buChar char="○"/>
              <a:defRPr/>
            </a:lvl2pPr>
            <a:lvl3pPr marL="1371600" lvl="2" indent="-571500" algn="l" rtl="0">
              <a:lnSpc>
                <a:spcPct val="115000"/>
              </a:lnSpc>
              <a:spcBef>
                <a:spcPts val="0"/>
              </a:spcBef>
              <a:spcAft>
                <a:spcPts val="0"/>
              </a:spcAft>
              <a:buSzPts val="5400"/>
              <a:buChar char="■"/>
              <a:defRPr/>
            </a:lvl3pPr>
            <a:lvl4pPr marL="1828800" lvl="3" indent="-571500" algn="l" rtl="0">
              <a:lnSpc>
                <a:spcPct val="115000"/>
              </a:lnSpc>
              <a:spcBef>
                <a:spcPts val="0"/>
              </a:spcBef>
              <a:spcAft>
                <a:spcPts val="0"/>
              </a:spcAft>
              <a:buSzPts val="5400"/>
              <a:buChar char="●"/>
              <a:defRPr/>
            </a:lvl4pPr>
            <a:lvl5pPr marL="2286000" lvl="4" indent="-571500" algn="l" rtl="0">
              <a:lnSpc>
                <a:spcPct val="115000"/>
              </a:lnSpc>
              <a:spcBef>
                <a:spcPts val="0"/>
              </a:spcBef>
              <a:spcAft>
                <a:spcPts val="0"/>
              </a:spcAft>
              <a:buSzPts val="5400"/>
              <a:buChar char="○"/>
              <a:defRPr/>
            </a:lvl5pPr>
            <a:lvl6pPr marL="2743200" lvl="5" indent="-571500" algn="l" rtl="0">
              <a:lnSpc>
                <a:spcPct val="115000"/>
              </a:lnSpc>
              <a:spcBef>
                <a:spcPts val="0"/>
              </a:spcBef>
              <a:spcAft>
                <a:spcPts val="0"/>
              </a:spcAft>
              <a:buSzPts val="5400"/>
              <a:buChar char="■"/>
              <a:defRPr/>
            </a:lvl6pPr>
            <a:lvl7pPr marL="3200400" lvl="6" indent="-571500" algn="l" rtl="0">
              <a:lnSpc>
                <a:spcPct val="115000"/>
              </a:lnSpc>
              <a:spcBef>
                <a:spcPts val="0"/>
              </a:spcBef>
              <a:spcAft>
                <a:spcPts val="0"/>
              </a:spcAft>
              <a:buSzPts val="5400"/>
              <a:buChar char="●"/>
              <a:defRPr/>
            </a:lvl7pPr>
            <a:lvl8pPr marL="3657600" lvl="7" indent="-571500" algn="l" rtl="0">
              <a:lnSpc>
                <a:spcPct val="115000"/>
              </a:lnSpc>
              <a:spcBef>
                <a:spcPts val="0"/>
              </a:spcBef>
              <a:spcAft>
                <a:spcPts val="0"/>
              </a:spcAft>
              <a:buSzPts val="5400"/>
              <a:buChar char="○"/>
              <a:defRPr/>
            </a:lvl8pPr>
            <a:lvl9pPr marL="4114800" lvl="8" indent="-571500" algn="l" rtl="0">
              <a:lnSpc>
                <a:spcPct val="115000"/>
              </a:lnSpc>
              <a:spcBef>
                <a:spcPts val="0"/>
              </a:spcBef>
              <a:spcAft>
                <a:spcPts val="0"/>
              </a:spcAft>
              <a:buSzPts val="5400"/>
              <a:buChar char="■"/>
              <a:defRPr/>
            </a:lvl9pPr>
          </a:lstStyle>
          <a:p>
            <a:endParaRPr/>
          </a:p>
        </p:txBody>
      </p:sp>
      <p:sp>
        <p:nvSpPr>
          <p:cNvPr id="61" name="Google Shape;61;p15"/>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1122120" y="1898773"/>
            <a:ext cx="30674100" cy="2443500"/>
          </a:xfrm>
          <a:prstGeom prst="rect">
            <a:avLst/>
          </a:prstGeom>
          <a:noFill/>
          <a:ln>
            <a:noFill/>
          </a:ln>
        </p:spPr>
        <p:txBody>
          <a:bodyPr spcFirstLastPara="1" wrap="square" lIns="349450" tIns="349450" rIns="349450" bIns="349450" anchor="t" anchorCtr="0">
            <a:normAutofit/>
          </a:bodyPr>
          <a:lstStyle>
            <a:lvl1pPr lvl="0" algn="l" rtl="0">
              <a:lnSpc>
                <a:spcPct val="100000"/>
              </a:lnSpc>
              <a:spcBef>
                <a:spcPts val="0"/>
              </a:spcBef>
              <a:spcAft>
                <a:spcPts val="0"/>
              </a:spcAft>
              <a:buSzPts val="10700"/>
              <a:buNone/>
              <a:defRPr/>
            </a:lvl1pPr>
            <a:lvl2pPr lvl="1" algn="l" rtl="0">
              <a:lnSpc>
                <a:spcPct val="100000"/>
              </a:lnSpc>
              <a:spcBef>
                <a:spcPts val="0"/>
              </a:spcBef>
              <a:spcAft>
                <a:spcPts val="0"/>
              </a:spcAft>
              <a:buSzPts val="10700"/>
              <a:buNone/>
              <a:defRPr/>
            </a:lvl2pPr>
            <a:lvl3pPr lvl="2" algn="l" rtl="0">
              <a:lnSpc>
                <a:spcPct val="100000"/>
              </a:lnSpc>
              <a:spcBef>
                <a:spcPts val="0"/>
              </a:spcBef>
              <a:spcAft>
                <a:spcPts val="0"/>
              </a:spcAft>
              <a:buSzPts val="10700"/>
              <a:buNone/>
              <a:defRPr/>
            </a:lvl3pPr>
            <a:lvl4pPr lvl="3" algn="l" rtl="0">
              <a:lnSpc>
                <a:spcPct val="100000"/>
              </a:lnSpc>
              <a:spcBef>
                <a:spcPts val="0"/>
              </a:spcBef>
              <a:spcAft>
                <a:spcPts val="0"/>
              </a:spcAft>
              <a:buSzPts val="10700"/>
              <a:buNone/>
              <a:defRPr/>
            </a:lvl4pPr>
            <a:lvl5pPr lvl="4" algn="l" rtl="0">
              <a:lnSpc>
                <a:spcPct val="100000"/>
              </a:lnSpc>
              <a:spcBef>
                <a:spcPts val="0"/>
              </a:spcBef>
              <a:spcAft>
                <a:spcPts val="0"/>
              </a:spcAft>
              <a:buSzPts val="10700"/>
              <a:buNone/>
              <a:defRPr/>
            </a:lvl5pPr>
            <a:lvl6pPr lvl="5" algn="l" rtl="0">
              <a:lnSpc>
                <a:spcPct val="100000"/>
              </a:lnSpc>
              <a:spcBef>
                <a:spcPts val="0"/>
              </a:spcBef>
              <a:spcAft>
                <a:spcPts val="0"/>
              </a:spcAft>
              <a:buSzPts val="10700"/>
              <a:buNone/>
              <a:defRPr/>
            </a:lvl6pPr>
            <a:lvl7pPr lvl="6" algn="l" rtl="0">
              <a:lnSpc>
                <a:spcPct val="100000"/>
              </a:lnSpc>
              <a:spcBef>
                <a:spcPts val="0"/>
              </a:spcBef>
              <a:spcAft>
                <a:spcPts val="0"/>
              </a:spcAft>
              <a:buSzPts val="10700"/>
              <a:buNone/>
              <a:defRPr/>
            </a:lvl7pPr>
            <a:lvl8pPr lvl="7" algn="l" rtl="0">
              <a:lnSpc>
                <a:spcPct val="100000"/>
              </a:lnSpc>
              <a:spcBef>
                <a:spcPts val="0"/>
              </a:spcBef>
              <a:spcAft>
                <a:spcPts val="0"/>
              </a:spcAft>
              <a:buSzPts val="10700"/>
              <a:buNone/>
              <a:defRPr/>
            </a:lvl8pPr>
            <a:lvl9pPr lvl="8" algn="l" rtl="0">
              <a:lnSpc>
                <a:spcPct val="100000"/>
              </a:lnSpc>
              <a:spcBef>
                <a:spcPts val="0"/>
              </a:spcBef>
              <a:spcAft>
                <a:spcPts val="0"/>
              </a:spcAft>
              <a:buSzPts val="10700"/>
              <a:buNone/>
              <a:defRPr/>
            </a:lvl9pPr>
          </a:lstStyle>
          <a:p>
            <a:endParaRPr/>
          </a:p>
        </p:txBody>
      </p:sp>
      <p:sp>
        <p:nvSpPr>
          <p:cNvPr id="64" name="Google Shape;64;p16"/>
          <p:cNvSpPr txBox="1">
            <a:spLocks noGrp="1"/>
          </p:cNvSpPr>
          <p:nvPr>
            <p:ph type="body" idx="1"/>
          </p:nvPr>
        </p:nvSpPr>
        <p:spPr>
          <a:xfrm>
            <a:off x="1122120" y="4917227"/>
            <a:ext cx="14399700" cy="14576700"/>
          </a:xfrm>
          <a:prstGeom prst="rect">
            <a:avLst/>
          </a:prstGeom>
          <a:noFill/>
          <a:ln>
            <a:noFill/>
          </a:ln>
        </p:spPr>
        <p:txBody>
          <a:bodyPr spcFirstLastPara="1" wrap="square" lIns="349450" tIns="349450" rIns="349450" bIns="349450" anchor="t" anchorCtr="0">
            <a:normAutofit/>
          </a:bodyPr>
          <a:lstStyle>
            <a:lvl1pPr marL="457200" lvl="0" indent="-571500" algn="l" rtl="0">
              <a:lnSpc>
                <a:spcPct val="115000"/>
              </a:lnSpc>
              <a:spcBef>
                <a:spcPts val="0"/>
              </a:spcBef>
              <a:spcAft>
                <a:spcPts val="0"/>
              </a:spcAft>
              <a:buSzPts val="5400"/>
              <a:buChar char="●"/>
              <a:defRPr sz="5400"/>
            </a:lvl1pPr>
            <a:lvl2pPr marL="914400" lvl="1" indent="-520700" algn="l" rtl="0">
              <a:lnSpc>
                <a:spcPct val="115000"/>
              </a:lnSpc>
              <a:spcBef>
                <a:spcPts val="0"/>
              </a:spcBef>
              <a:spcAft>
                <a:spcPts val="0"/>
              </a:spcAft>
              <a:buSzPts val="4600"/>
              <a:buChar char="○"/>
              <a:defRPr sz="4600"/>
            </a:lvl2pPr>
            <a:lvl3pPr marL="1371600" lvl="2" indent="-520700" algn="l" rtl="0">
              <a:lnSpc>
                <a:spcPct val="115000"/>
              </a:lnSpc>
              <a:spcBef>
                <a:spcPts val="0"/>
              </a:spcBef>
              <a:spcAft>
                <a:spcPts val="0"/>
              </a:spcAft>
              <a:buSzPts val="4600"/>
              <a:buChar char="■"/>
              <a:defRPr sz="4600"/>
            </a:lvl3pPr>
            <a:lvl4pPr marL="1828800" lvl="3" indent="-520700" algn="l" rtl="0">
              <a:lnSpc>
                <a:spcPct val="115000"/>
              </a:lnSpc>
              <a:spcBef>
                <a:spcPts val="0"/>
              </a:spcBef>
              <a:spcAft>
                <a:spcPts val="0"/>
              </a:spcAft>
              <a:buSzPts val="4600"/>
              <a:buChar char="●"/>
              <a:defRPr sz="4600"/>
            </a:lvl4pPr>
            <a:lvl5pPr marL="2286000" lvl="4" indent="-520700" algn="l" rtl="0">
              <a:lnSpc>
                <a:spcPct val="115000"/>
              </a:lnSpc>
              <a:spcBef>
                <a:spcPts val="0"/>
              </a:spcBef>
              <a:spcAft>
                <a:spcPts val="0"/>
              </a:spcAft>
              <a:buSzPts val="4600"/>
              <a:buChar char="○"/>
              <a:defRPr sz="4600"/>
            </a:lvl5pPr>
            <a:lvl6pPr marL="2743200" lvl="5" indent="-520700" algn="l" rtl="0">
              <a:lnSpc>
                <a:spcPct val="115000"/>
              </a:lnSpc>
              <a:spcBef>
                <a:spcPts val="0"/>
              </a:spcBef>
              <a:spcAft>
                <a:spcPts val="0"/>
              </a:spcAft>
              <a:buSzPts val="4600"/>
              <a:buChar char="■"/>
              <a:defRPr sz="4600"/>
            </a:lvl6pPr>
            <a:lvl7pPr marL="3200400" lvl="6" indent="-520700" algn="l" rtl="0">
              <a:lnSpc>
                <a:spcPct val="115000"/>
              </a:lnSpc>
              <a:spcBef>
                <a:spcPts val="0"/>
              </a:spcBef>
              <a:spcAft>
                <a:spcPts val="0"/>
              </a:spcAft>
              <a:buSzPts val="4600"/>
              <a:buChar char="●"/>
              <a:defRPr sz="4600"/>
            </a:lvl7pPr>
            <a:lvl8pPr marL="3657600" lvl="7" indent="-520700" algn="l" rtl="0">
              <a:lnSpc>
                <a:spcPct val="115000"/>
              </a:lnSpc>
              <a:spcBef>
                <a:spcPts val="0"/>
              </a:spcBef>
              <a:spcAft>
                <a:spcPts val="0"/>
              </a:spcAft>
              <a:buSzPts val="4600"/>
              <a:buChar char="○"/>
              <a:defRPr sz="4600"/>
            </a:lvl8pPr>
            <a:lvl9pPr marL="4114800" lvl="8" indent="-520700" algn="l" rtl="0">
              <a:lnSpc>
                <a:spcPct val="115000"/>
              </a:lnSpc>
              <a:spcBef>
                <a:spcPts val="0"/>
              </a:spcBef>
              <a:spcAft>
                <a:spcPts val="0"/>
              </a:spcAft>
              <a:buSzPts val="4600"/>
              <a:buChar char="■"/>
              <a:defRPr sz="4600"/>
            </a:lvl9pPr>
          </a:lstStyle>
          <a:p>
            <a:endParaRPr/>
          </a:p>
        </p:txBody>
      </p:sp>
      <p:sp>
        <p:nvSpPr>
          <p:cNvPr id="65" name="Google Shape;65;p16"/>
          <p:cNvSpPr txBox="1">
            <a:spLocks noGrp="1"/>
          </p:cNvSpPr>
          <p:nvPr>
            <p:ph type="body" idx="2"/>
          </p:nvPr>
        </p:nvSpPr>
        <p:spPr>
          <a:xfrm>
            <a:off x="17396640" y="4917227"/>
            <a:ext cx="14399700" cy="14576700"/>
          </a:xfrm>
          <a:prstGeom prst="rect">
            <a:avLst/>
          </a:prstGeom>
          <a:noFill/>
          <a:ln>
            <a:noFill/>
          </a:ln>
        </p:spPr>
        <p:txBody>
          <a:bodyPr spcFirstLastPara="1" wrap="square" lIns="349450" tIns="349450" rIns="349450" bIns="349450" anchor="t" anchorCtr="0">
            <a:normAutofit/>
          </a:bodyPr>
          <a:lstStyle>
            <a:lvl1pPr marL="457200" lvl="0" indent="-571500" algn="l" rtl="0">
              <a:lnSpc>
                <a:spcPct val="115000"/>
              </a:lnSpc>
              <a:spcBef>
                <a:spcPts val="0"/>
              </a:spcBef>
              <a:spcAft>
                <a:spcPts val="0"/>
              </a:spcAft>
              <a:buSzPts val="5400"/>
              <a:buChar char="●"/>
              <a:defRPr sz="5400"/>
            </a:lvl1pPr>
            <a:lvl2pPr marL="914400" lvl="1" indent="-520700" algn="l" rtl="0">
              <a:lnSpc>
                <a:spcPct val="115000"/>
              </a:lnSpc>
              <a:spcBef>
                <a:spcPts val="0"/>
              </a:spcBef>
              <a:spcAft>
                <a:spcPts val="0"/>
              </a:spcAft>
              <a:buSzPts val="4600"/>
              <a:buChar char="○"/>
              <a:defRPr sz="4600"/>
            </a:lvl2pPr>
            <a:lvl3pPr marL="1371600" lvl="2" indent="-520700" algn="l" rtl="0">
              <a:lnSpc>
                <a:spcPct val="115000"/>
              </a:lnSpc>
              <a:spcBef>
                <a:spcPts val="0"/>
              </a:spcBef>
              <a:spcAft>
                <a:spcPts val="0"/>
              </a:spcAft>
              <a:buSzPts val="4600"/>
              <a:buChar char="■"/>
              <a:defRPr sz="4600"/>
            </a:lvl3pPr>
            <a:lvl4pPr marL="1828800" lvl="3" indent="-520700" algn="l" rtl="0">
              <a:lnSpc>
                <a:spcPct val="115000"/>
              </a:lnSpc>
              <a:spcBef>
                <a:spcPts val="0"/>
              </a:spcBef>
              <a:spcAft>
                <a:spcPts val="0"/>
              </a:spcAft>
              <a:buSzPts val="4600"/>
              <a:buChar char="●"/>
              <a:defRPr sz="4600"/>
            </a:lvl4pPr>
            <a:lvl5pPr marL="2286000" lvl="4" indent="-520700" algn="l" rtl="0">
              <a:lnSpc>
                <a:spcPct val="115000"/>
              </a:lnSpc>
              <a:spcBef>
                <a:spcPts val="0"/>
              </a:spcBef>
              <a:spcAft>
                <a:spcPts val="0"/>
              </a:spcAft>
              <a:buSzPts val="4600"/>
              <a:buChar char="○"/>
              <a:defRPr sz="4600"/>
            </a:lvl5pPr>
            <a:lvl6pPr marL="2743200" lvl="5" indent="-520700" algn="l" rtl="0">
              <a:lnSpc>
                <a:spcPct val="115000"/>
              </a:lnSpc>
              <a:spcBef>
                <a:spcPts val="0"/>
              </a:spcBef>
              <a:spcAft>
                <a:spcPts val="0"/>
              </a:spcAft>
              <a:buSzPts val="4600"/>
              <a:buChar char="■"/>
              <a:defRPr sz="4600"/>
            </a:lvl6pPr>
            <a:lvl7pPr marL="3200400" lvl="6" indent="-520700" algn="l" rtl="0">
              <a:lnSpc>
                <a:spcPct val="115000"/>
              </a:lnSpc>
              <a:spcBef>
                <a:spcPts val="0"/>
              </a:spcBef>
              <a:spcAft>
                <a:spcPts val="0"/>
              </a:spcAft>
              <a:buSzPts val="4600"/>
              <a:buChar char="●"/>
              <a:defRPr sz="4600"/>
            </a:lvl7pPr>
            <a:lvl8pPr marL="3657600" lvl="7" indent="-520700" algn="l" rtl="0">
              <a:lnSpc>
                <a:spcPct val="115000"/>
              </a:lnSpc>
              <a:spcBef>
                <a:spcPts val="0"/>
              </a:spcBef>
              <a:spcAft>
                <a:spcPts val="0"/>
              </a:spcAft>
              <a:buSzPts val="4600"/>
              <a:buChar char="○"/>
              <a:defRPr sz="4600"/>
            </a:lvl8pPr>
            <a:lvl9pPr marL="4114800" lvl="8" indent="-520700" algn="l" rtl="0">
              <a:lnSpc>
                <a:spcPct val="115000"/>
              </a:lnSpc>
              <a:spcBef>
                <a:spcPts val="0"/>
              </a:spcBef>
              <a:spcAft>
                <a:spcPts val="0"/>
              </a:spcAft>
              <a:buSzPts val="4600"/>
              <a:buChar char="■"/>
              <a:defRPr sz="4600"/>
            </a:lvl9pPr>
          </a:lstStyle>
          <a:p>
            <a:endParaRPr/>
          </a:p>
        </p:txBody>
      </p:sp>
      <p:sp>
        <p:nvSpPr>
          <p:cNvPr id="66" name="Google Shape;66;p16"/>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17"/>
          <p:cNvSpPr txBox="1">
            <a:spLocks noGrp="1"/>
          </p:cNvSpPr>
          <p:nvPr>
            <p:ph type="title"/>
          </p:nvPr>
        </p:nvSpPr>
        <p:spPr>
          <a:xfrm>
            <a:off x="1122120" y="1898773"/>
            <a:ext cx="30674100" cy="2443500"/>
          </a:xfrm>
          <a:prstGeom prst="rect">
            <a:avLst/>
          </a:prstGeom>
          <a:noFill/>
          <a:ln>
            <a:noFill/>
          </a:ln>
        </p:spPr>
        <p:txBody>
          <a:bodyPr spcFirstLastPara="1" wrap="square" lIns="349450" tIns="349450" rIns="349450" bIns="349450" anchor="t" anchorCtr="0">
            <a:normAutofit/>
          </a:bodyPr>
          <a:lstStyle>
            <a:lvl1pPr lvl="0" algn="l" rtl="0">
              <a:lnSpc>
                <a:spcPct val="100000"/>
              </a:lnSpc>
              <a:spcBef>
                <a:spcPts val="0"/>
              </a:spcBef>
              <a:spcAft>
                <a:spcPts val="0"/>
              </a:spcAft>
              <a:buSzPts val="10700"/>
              <a:buNone/>
              <a:defRPr/>
            </a:lvl1pPr>
            <a:lvl2pPr lvl="1" algn="l" rtl="0">
              <a:lnSpc>
                <a:spcPct val="100000"/>
              </a:lnSpc>
              <a:spcBef>
                <a:spcPts val="0"/>
              </a:spcBef>
              <a:spcAft>
                <a:spcPts val="0"/>
              </a:spcAft>
              <a:buSzPts val="10700"/>
              <a:buNone/>
              <a:defRPr/>
            </a:lvl2pPr>
            <a:lvl3pPr lvl="2" algn="l" rtl="0">
              <a:lnSpc>
                <a:spcPct val="100000"/>
              </a:lnSpc>
              <a:spcBef>
                <a:spcPts val="0"/>
              </a:spcBef>
              <a:spcAft>
                <a:spcPts val="0"/>
              </a:spcAft>
              <a:buSzPts val="10700"/>
              <a:buNone/>
              <a:defRPr/>
            </a:lvl3pPr>
            <a:lvl4pPr lvl="3" algn="l" rtl="0">
              <a:lnSpc>
                <a:spcPct val="100000"/>
              </a:lnSpc>
              <a:spcBef>
                <a:spcPts val="0"/>
              </a:spcBef>
              <a:spcAft>
                <a:spcPts val="0"/>
              </a:spcAft>
              <a:buSzPts val="10700"/>
              <a:buNone/>
              <a:defRPr/>
            </a:lvl4pPr>
            <a:lvl5pPr lvl="4" algn="l" rtl="0">
              <a:lnSpc>
                <a:spcPct val="100000"/>
              </a:lnSpc>
              <a:spcBef>
                <a:spcPts val="0"/>
              </a:spcBef>
              <a:spcAft>
                <a:spcPts val="0"/>
              </a:spcAft>
              <a:buSzPts val="10700"/>
              <a:buNone/>
              <a:defRPr/>
            </a:lvl5pPr>
            <a:lvl6pPr lvl="5" algn="l" rtl="0">
              <a:lnSpc>
                <a:spcPct val="100000"/>
              </a:lnSpc>
              <a:spcBef>
                <a:spcPts val="0"/>
              </a:spcBef>
              <a:spcAft>
                <a:spcPts val="0"/>
              </a:spcAft>
              <a:buSzPts val="10700"/>
              <a:buNone/>
              <a:defRPr/>
            </a:lvl6pPr>
            <a:lvl7pPr lvl="6" algn="l" rtl="0">
              <a:lnSpc>
                <a:spcPct val="100000"/>
              </a:lnSpc>
              <a:spcBef>
                <a:spcPts val="0"/>
              </a:spcBef>
              <a:spcAft>
                <a:spcPts val="0"/>
              </a:spcAft>
              <a:buSzPts val="10700"/>
              <a:buNone/>
              <a:defRPr/>
            </a:lvl7pPr>
            <a:lvl8pPr lvl="7" algn="l" rtl="0">
              <a:lnSpc>
                <a:spcPct val="100000"/>
              </a:lnSpc>
              <a:spcBef>
                <a:spcPts val="0"/>
              </a:spcBef>
              <a:spcAft>
                <a:spcPts val="0"/>
              </a:spcAft>
              <a:buSzPts val="10700"/>
              <a:buNone/>
              <a:defRPr/>
            </a:lvl8pPr>
            <a:lvl9pPr lvl="8" algn="l" rtl="0">
              <a:lnSpc>
                <a:spcPct val="100000"/>
              </a:lnSpc>
              <a:spcBef>
                <a:spcPts val="0"/>
              </a:spcBef>
              <a:spcAft>
                <a:spcPts val="0"/>
              </a:spcAft>
              <a:buSzPts val="10700"/>
              <a:buNone/>
              <a:defRPr/>
            </a:lvl9pPr>
          </a:lstStyle>
          <a:p>
            <a:endParaRPr/>
          </a:p>
        </p:txBody>
      </p:sp>
      <p:sp>
        <p:nvSpPr>
          <p:cNvPr id="69" name="Google Shape;69;p17"/>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1122120" y="2370560"/>
            <a:ext cx="10108800" cy="3224400"/>
          </a:xfrm>
          <a:prstGeom prst="rect">
            <a:avLst/>
          </a:prstGeom>
          <a:noFill/>
          <a:ln>
            <a:noFill/>
          </a:ln>
        </p:spPr>
        <p:txBody>
          <a:bodyPr spcFirstLastPara="1" wrap="square" lIns="349450" tIns="349450" rIns="349450" bIns="349450" anchor="b" anchorCtr="0">
            <a:normAutofit/>
          </a:bodyPr>
          <a:lstStyle>
            <a:lvl1pPr lvl="0" algn="l" rtl="0">
              <a:lnSpc>
                <a:spcPct val="100000"/>
              </a:lnSpc>
              <a:spcBef>
                <a:spcPts val="0"/>
              </a:spcBef>
              <a:spcAft>
                <a:spcPts val="0"/>
              </a:spcAft>
              <a:buSzPts val="9200"/>
              <a:buNone/>
              <a:defRPr sz="9200"/>
            </a:lvl1pPr>
            <a:lvl2pPr lvl="1" algn="l" rtl="0">
              <a:lnSpc>
                <a:spcPct val="100000"/>
              </a:lnSpc>
              <a:spcBef>
                <a:spcPts val="0"/>
              </a:spcBef>
              <a:spcAft>
                <a:spcPts val="0"/>
              </a:spcAft>
              <a:buSzPts val="9200"/>
              <a:buNone/>
              <a:defRPr sz="9200"/>
            </a:lvl2pPr>
            <a:lvl3pPr lvl="2" algn="l" rtl="0">
              <a:lnSpc>
                <a:spcPct val="100000"/>
              </a:lnSpc>
              <a:spcBef>
                <a:spcPts val="0"/>
              </a:spcBef>
              <a:spcAft>
                <a:spcPts val="0"/>
              </a:spcAft>
              <a:buSzPts val="9200"/>
              <a:buNone/>
              <a:defRPr sz="9200"/>
            </a:lvl3pPr>
            <a:lvl4pPr lvl="3" algn="l" rtl="0">
              <a:lnSpc>
                <a:spcPct val="100000"/>
              </a:lnSpc>
              <a:spcBef>
                <a:spcPts val="0"/>
              </a:spcBef>
              <a:spcAft>
                <a:spcPts val="0"/>
              </a:spcAft>
              <a:buSzPts val="9200"/>
              <a:buNone/>
              <a:defRPr sz="9200"/>
            </a:lvl4pPr>
            <a:lvl5pPr lvl="4" algn="l" rtl="0">
              <a:lnSpc>
                <a:spcPct val="100000"/>
              </a:lnSpc>
              <a:spcBef>
                <a:spcPts val="0"/>
              </a:spcBef>
              <a:spcAft>
                <a:spcPts val="0"/>
              </a:spcAft>
              <a:buSzPts val="9200"/>
              <a:buNone/>
              <a:defRPr sz="9200"/>
            </a:lvl5pPr>
            <a:lvl6pPr lvl="5" algn="l" rtl="0">
              <a:lnSpc>
                <a:spcPct val="100000"/>
              </a:lnSpc>
              <a:spcBef>
                <a:spcPts val="0"/>
              </a:spcBef>
              <a:spcAft>
                <a:spcPts val="0"/>
              </a:spcAft>
              <a:buSzPts val="9200"/>
              <a:buNone/>
              <a:defRPr sz="9200"/>
            </a:lvl6pPr>
            <a:lvl7pPr lvl="6" algn="l" rtl="0">
              <a:lnSpc>
                <a:spcPct val="100000"/>
              </a:lnSpc>
              <a:spcBef>
                <a:spcPts val="0"/>
              </a:spcBef>
              <a:spcAft>
                <a:spcPts val="0"/>
              </a:spcAft>
              <a:buSzPts val="9200"/>
              <a:buNone/>
              <a:defRPr sz="9200"/>
            </a:lvl7pPr>
            <a:lvl8pPr lvl="7" algn="l" rtl="0">
              <a:lnSpc>
                <a:spcPct val="100000"/>
              </a:lnSpc>
              <a:spcBef>
                <a:spcPts val="0"/>
              </a:spcBef>
              <a:spcAft>
                <a:spcPts val="0"/>
              </a:spcAft>
              <a:buSzPts val="9200"/>
              <a:buNone/>
              <a:defRPr sz="9200"/>
            </a:lvl8pPr>
            <a:lvl9pPr lvl="8" algn="l" rtl="0">
              <a:lnSpc>
                <a:spcPct val="100000"/>
              </a:lnSpc>
              <a:spcBef>
                <a:spcPts val="0"/>
              </a:spcBef>
              <a:spcAft>
                <a:spcPts val="0"/>
              </a:spcAft>
              <a:buSzPts val="9200"/>
              <a:buNone/>
              <a:defRPr sz="9200"/>
            </a:lvl9pPr>
          </a:lstStyle>
          <a:p>
            <a:endParaRPr/>
          </a:p>
        </p:txBody>
      </p:sp>
      <p:sp>
        <p:nvSpPr>
          <p:cNvPr id="72" name="Google Shape;72;p18"/>
          <p:cNvSpPr txBox="1">
            <a:spLocks noGrp="1"/>
          </p:cNvSpPr>
          <p:nvPr>
            <p:ph type="body" idx="1"/>
          </p:nvPr>
        </p:nvSpPr>
        <p:spPr>
          <a:xfrm>
            <a:off x="1122120" y="5928960"/>
            <a:ext cx="10108800" cy="13565400"/>
          </a:xfrm>
          <a:prstGeom prst="rect">
            <a:avLst/>
          </a:prstGeom>
          <a:noFill/>
          <a:ln>
            <a:noFill/>
          </a:ln>
        </p:spPr>
        <p:txBody>
          <a:bodyPr spcFirstLastPara="1" wrap="square" lIns="349450" tIns="349450" rIns="349450" bIns="349450" anchor="t" anchorCtr="0">
            <a:normAutofit/>
          </a:bodyPr>
          <a:lstStyle>
            <a:lvl1pPr marL="457200" lvl="0" indent="-520700" algn="l" rtl="0">
              <a:lnSpc>
                <a:spcPct val="115000"/>
              </a:lnSpc>
              <a:spcBef>
                <a:spcPts val="0"/>
              </a:spcBef>
              <a:spcAft>
                <a:spcPts val="0"/>
              </a:spcAft>
              <a:buSzPts val="4600"/>
              <a:buChar char="●"/>
              <a:defRPr sz="4600"/>
            </a:lvl1pPr>
            <a:lvl2pPr marL="914400" lvl="1" indent="-520700" algn="l" rtl="0">
              <a:lnSpc>
                <a:spcPct val="115000"/>
              </a:lnSpc>
              <a:spcBef>
                <a:spcPts val="0"/>
              </a:spcBef>
              <a:spcAft>
                <a:spcPts val="0"/>
              </a:spcAft>
              <a:buSzPts val="4600"/>
              <a:buChar char="○"/>
              <a:defRPr sz="4600"/>
            </a:lvl2pPr>
            <a:lvl3pPr marL="1371600" lvl="2" indent="-520700" algn="l" rtl="0">
              <a:lnSpc>
                <a:spcPct val="115000"/>
              </a:lnSpc>
              <a:spcBef>
                <a:spcPts val="0"/>
              </a:spcBef>
              <a:spcAft>
                <a:spcPts val="0"/>
              </a:spcAft>
              <a:buSzPts val="4600"/>
              <a:buChar char="■"/>
              <a:defRPr sz="4600"/>
            </a:lvl3pPr>
            <a:lvl4pPr marL="1828800" lvl="3" indent="-520700" algn="l" rtl="0">
              <a:lnSpc>
                <a:spcPct val="115000"/>
              </a:lnSpc>
              <a:spcBef>
                <a:spcPts val="0"/>
              </a:spcBef>
              <a:spcAft>
                <a:spcPts val="0"/>
              </a:spcAft>
              <a:buSzPts val="4600"/>
              <a:buChar char="●"/>
              <a:defRPr sz="4600"/>
            </a:lvl4pPr>
            <a:lvl5pPr marL="2286000" lvl="4" indent="-520700" algn="l" rtl="0">
              <a:lnSpc>
                <a:spcPct val="115000"/>
              </a:lnSpc>
              <a:spcBef>
                <a:spcPts val="0"/>
              </a:spcBef>
              <a:spcAft>
                <a:spcPts val="0"/>
              </a:spcAft>
              <a:buSzPts val="4600"/>
              <a:buChar char="○"/>
              <a:defRPr sz="4600"/>
            </a:lvl5pPr>
            <a:lvl6pPr marL="2743200" lvl="5" indent="-520700" algn="l" rtl="0">
              <a:lnSpc>
                <a:spcPct val="115000"/>
              </a:lnSpc>
              <a:spcBef>
                <a:spcPts val="0"/>
              </a:spcBef>
              <a:spcAft>
                <a:spcPts val="0"/>
              </a:spcAft>
              <a:buSzPts val="4600"/>
              <a:buChar char="■"/>
              <a:defRPr sz="4600"/>
            </a:lvl6pPr>
            <a:lvl7pPr marL="3200400" lvl="6" indent="-520700" algn="l" rtl="0">
              <a:lnSpc>
                <a:spcPct val="115000"/>
              </a:lnSpc>
              <a:spcBef>
                <a:spcPts val="0"/>
              </a:spcBef>
              <a:spcAft>
                <a:spcPts val="0"/>
              </a:spcAft>
              <a:buSzPts val="4600"/>
              <a:buChar char="●"/>
              <a:defRPr sz="4600"/>
            </a:lvl7pPr>
            <a:lvl8pPr marL="3657600" lvl="7" indent="-520700" algn="l" rtl="0">
              <a:lnSpc>
                <a:spcPct val="115000"/>
              </a:lnSpc>
              <a:spcBef>
                <a:spcPts val="0"/>
              </a:spcBef>
              <a:spcAft>
                <a:spcPts val="0"/>
              </a:spcAft>
              <a:buSzPts val="4600"/>
              <a:buChar char="○"/>
              <a:defRPr sz="4600"/>
            </a:lvl8pPr>
            <a:lvl9pPr marL="4114800" lvl="8" indent="-520700" algn="l" rtl="0">
              <a:lnSpc>
                <a:spcPct val="115000"/>
              </a:lnSpc>
              <a:spcBef>
                <a:spcPts val="0"/>
              </a:spcBef>
              <a:spcAft>
                <a:spcPts val="0"/>
              </a:spcAft>
              <a:buSzPts val="4600"/>
              <a:buChar char="■"/>
              <a:defRPr sz="4600"/>
            </a:lvl9pPr>
          </a:lstStyle>
          <a:p>
            <a:endParaRPr/>
          </a:p>
        </p:txBody>
      </p:sp>
      <p:sp>
        <p:nvSpPr>
          <p:cNvPr id="73" name="Google Shape;73;p18"/>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1764900" y="1920640"/>
            <a:ext cx="22924200" cy="17454000"/>
          </a:xfrm>
          <a:prstGeom prst="rect">
            <a:avLst/>
          </a:prstGeom>
          <a:noFill/>
          <a:ln>
            <a:noFill/>
          </a:ln>
        </p:spPr>
        <p:txBody>
          <a:bodyPr spcFirstLastPara="1" wrap="square" lIns="349450" tIns="349450" rIns="349450" bIns="349450" anchor="ctr" anchorCtr="0">
            <a:normAutofit/>
          </a:bodyPr>
          <a:lstStyle>
            <a:lvl1pPr lvl="0" algn="l" rtl="0">
              <a:lnSpc>
                <a:spcPct val="100000"/>
              </a:lnSpc>
              <a:spcBef>
                <a:spcPts val="0"/>
              </a:spcBef>
              <a:spcAft>
                <a:spcPts val="0"/>
              </a:spcAft>
              <a:buSzPts val="18300"/>
              <a:buNone/>
              <a:defRPr sz="18300"/>
            </a:lvl1pPr>
            <a:lvl2pPr lvl="1" algn="l" rtl="0">
              <a:lnSpc>
                <a:spcPct val="100000"/>
              </a:lnSpc>
              <a:spcBef>
                <a:spcPts val="0"/>
              </a:spcBef>
              <a:spcAft>
                <a:spcPts val="0"/>
              </a:spcAft>
              <a:buSzPts val="18300"/>
              <a:buNone/>
              <a:defRPr sz="18300"/>
            </a:lvl2pPr>
            <a:lvl3pPr lvl="2" algn="l" rtl="0">
              <a:lnSpc>
                <a:spcPct val="100000"/>
              </a:lnSpc>
              <a:spcBef>
                <a:spcPts val="0"/>
              </a:spcBef>
              <a:spcAft>
                <a:spcPts val="0"/>
              </a:spcAft>
              <a:buSzPts val="18300"/>
              <a:buNone/>
              <a:defRPr sz="18300"/>
            </a:lvl3pPr>
            <a:lvl4pPr lvl="3" algn="l" rtl="0">
              <a:lnSpc>
                <a:spcPct val="100000"/>
              </a:lnSpc>
              <a:spcBef>
                <a:spcPts val="0"/>
              </a:spcBef>
              <a:spcAft>
                <a:spcPts val="0"/>
              </a:spcAft>
              <a:buSzPts val="18300"/>
              <a:buNone/>
              <a:defRPr sz="18300"/>
            </a:lvl4pPr>
            <a:lvl5pPr lvl="4" algn="l" rtl="0">
              <a:lnSpc>
                <a:spcPct val="100000"/>
              </a:lnSpc>
              <a:spcBef>
                <a:spcPts val="0"/>
              </a:spcBef>
              <a:spcAft>
                <a:spcPts val="0"/>
              </a:spcAft>
              <a:buSzPts val="18300"/>
              <a:buNone/>
              <a:defRPr sz="18300"/>
            </a:lvl5pPr>
            <a:lvl6pPr lvl="5" algn="l" rtl="0">
              <a:lnSpc>
                <a:spcPct val="100000"/>
              </a:lnSpc>
              <a:spcBef>
                <a:spcPts val="0"/>
              </a:spcBef>
              <a:spcAft>
                <a:spcPts val="0"/>
              </a:spcAft>
              <a:buSzPts val="18300"/>
              <a:buNone/>
              <a:defRPr sz="18300"/>
            </a:lvl6pPr>
            <a:lvl7pPr lvl="6" algn="l" rtl="0">
              <a:lnSpc>
                <a:spcPct val="100000"/>
              </a:lnSpc>
              <a:spcBef>
                <a:spcPts val="0"/>
              </a:spcBef>
              <a:spcAft>
                <a:spcPts val="0"/>
              </a:spcAft>
              <a:buSzPts val="18300"/>
              <a:buNone/>
              <a:defRPr sz="18300"/>
            </a:lvl7pPr>
            <a:lvl8pPr lvl="7" algn="l" rtl="0">
              <a:lnSpc>
                <a:spcPct val="100000"/>
              </a:lnSpc>
              <a:spcBef>
                <a:spcPts val="0"/>
              </a:spcBef>
              <a:spcAft>
                <a:spcPts val="0"/>
              </a:spcAft>
              <a:buSzPts val="18300"/>
              <a:buNone/>
              <a:defRPr sz="18300"/>
            </a:lvl8pPr>
            <a:lvl9pPr lvl="8" algn="l" rtl="0">
              <a:lnSpc>
                <a:spcPct val="100000"/>
              </a:lnSpc>
              <a:spcBef>
                <a:spcPts val="0"/>
              </a:spcBef>
              <a:spcAft>
                <a:spcPts val="0"/>
              </a:spcAft>
              <a:buSzPts val="18300"/>
              <a:buNone/>
              <a:defRPr sz="18300"/>
            </a:lvl9pPr>
          </a:lstStyle>
          <a:p>
            <a:endParaRPr/>
          </a:p>
        </p:txBody>
      </p:sp>
      <p:sp>
        <p:nvSpPr>
          <p:cNvPr id="76" name="Google Shape;76;p19"/>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7"/>
        <p:cNvGrpSpPr/>
        <p:nvPr/>
      </p:nvGrpSpPr>
      <p:grpSpPr>
        <a:xfrm>
          <a:off x="0" y="0"/>
          <a:ext cx="0" cy="0"/>
          <a:chOff x="0" y="0"/>
          <a:chExt cx="0" cy="0"/>
        </a:xfrm>
      </p:grpSpPr>
      <p:sp>
        <p:nvSpPr>
          <p:cNvPr id="78" name="Google Shape;78;p20"/>
          <p:cNvSpPr/>
          <p:nvPr/>
        </p:nvSpPr>
        <p:spPr>
          <a:xfrm>
            <a:off x="16459200" y="-533"/>
            <a:ext cx="16459200" cy="21945600"/>
          </a:xfrm>
          <a:prstGeom prst="rect">
            <a:avLst/>
          </a:prstGeom>
          <a:solidFill>
            <a:schemeClr val="lt2"/>
          </a:solidFill>
          <a:ln>
            <a:noFill/>
          </a:ln>
        </p:spPr>
        <p:txBody>
          <a:bodyPr spcFirstLastPara="1" wrap="square" lIns="349450" tIns="349450" rIns="349450" bIns="3494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20"/>
          <p:cNvSpPr txBox="1">
            <a:spLocks noGrp="1"/>
          </p:cNvSpPr>
          <p:nvPr>
            <p:ph type="title"/>
          </p:nvPr>
        </p:nvSpPr>
        <p:spPr>
          <a:xfrm>
            <a:off x="955800" y="5261547"/>
            <a:ext cx="14562600" cy="6324600"/>
          </a:xfrm>
          <a:prstGeom prst="rect">
            <a:avLst/>
          </a:prstGeom>
          <a:noFill/>
          <a:ln>
            <a:noFill/>
          </a:ln>
        </p:spPr>
        <p:txBody>
          <a:bodyPr spcFirstLastPara="1" wrap="square" lIns="349450" tIns="349450" rIns="349450" bIns="349450" anchor="b" anchorCtr="0">
            <a:normAutofit/>
          </a:bodyPr>
          <a:lstStyle>
            <a:lvl1pPr lvl="0" algn="ctr" rtl="0">
              <a:lnSpc>
                <a:spcPct val="100000"/>
              </a:lnSpc>
              <a:spcBef>
                <a:spcPts val="0"/>
              </a:spcBef>
              <a:spcAft>
                <a:spcPts val="0"/>
              </a:spcAft>
              <a:buSzPts val="16100"/>
              <a:buNone/>
              <a:defRPr sz="16100"/>
            </a:lvl1pPr>
            <a:lvl2pPr lvl="1" algn="ctr" rtl="0">
              <a:lnSpc>
                <a:spcPct val="100000"/>
              </a:lnSpc>
              <a:spcBef>
                <a:spcPts val="0"/>
              </a:spcBef>
              <a:spcAft>
                <a:spcPts val="0"/>
              </a:spcAft>
              <a:buSzPts val="16100"/>
              <a:buNone/>
              <a:defRPr sz="16100"/>
            </a:lvl2pPr>
            <a:lvl3pPr lvl="2" algn="ctr" rtl="0">
              <a:lnSpc>
                <a:spcPct val="100000"/>
              </a:lnSpc>
              <a:spcBef>
                <a:spcPts val="0"/>
              </a:spcBef>
              <a:spcAft>
                <a:spcPts val="0"/>
              </a:spcAft>
              <a:buSzPts val="16100"/>
              <a:buNone/>
              <a:defRPr sz="16100"/>
            </a:lvl3pPr>
            <a:lvl4pPr lvl="3" algn="ctr" rtl="0">
              <a:lnSpc>
                <a:spcPct val="100000"/>
              </a:lnSpc>
              <a:spcBef>
                <a:spcPts val="0"/>
              </a:spcBef>
              <a:spcAft>
                <a:spcPts val="0"/>
              </a:spcAft>
              <a:buSzPts val="16100"/>
              <a:buNone/>
              <a:defRPr sz="16100"/>
            </a:lvl4pPr>
            <a:lvl5pPr lvl="4" algn="ctr" rtl="0">
              <a:lnSpc>
                <a:spcPct val="100000"/>
              </a:lnSpc>
              <a:spcBef>
                <a:spcPts val="0"/>
              </a:spcBef>
              <a:spcAft>
                <a:spcPts val="0"/>
              </a:spcAft>
              <a:buSzPts val="16100"/>
              <a:buNone/>
              <a:defRPr sz="16100"/>
            </a:lvl5pPr>
            <a:lvl6pPr lvl="5" algn="ctr" rtl="0">
              <a:lnSpc>
                <a:spcPct val="100000"/>
              </a:lnSpc>
              <a:spcBef>
                <a:spcPts val="0"/>
              </a:spcBef>
              <a:spcAft>
                <a:spcPts val="0"/>
              </a:spcAft>
              <a:buSzPts val="16100"/>
              <a:buNone/>
              <a:defRPr sz="16100"/>
            </a:lvl6pPr>
            <a:lvl7pPr lvl="6" algn="ctr" rtl="0">
              <a:lnSpc>
                <a:spcPct val="100000"/>
              </a:lnSpc>
              <a:spcBef>
                <a:spcPts val="0"/>
              </a:spcBef>
              <a:spcAft>
                <a:spcPts val="0"/>
              </a:spcAft>
              <a:buSzPts val="16100"/>
              <a:buNone/>
              <a:defRPr sz="16100"/>
            </a:lvl7pPr>
            <a:lvl8pPr lvl="7" algn="ctr" rtl="0">
              <a:lnSpc>
                <a:spcPct val="100000"/>
              </a:lnSpc>
              <a:spcBef>
                <a:spcPts val="0"/>
              </a:spcBef>
              <a:spcAft>
                <a:spcPts val="0"/>
              </a:spcAft>
              <a:buSzPts val="16100"/>
              <a:buNone/>
              <a:defRPr sz="16100"/>
            </a:lvl8pPr>
            <a:lvl9pPr lvl="8" algn="ctr" rtl="0">
              <a:lnSpc>
                <a:spcPct val="100000"/>
              </a:lnSpc>
              <a:spcBef>
                <a:spcPts val="0"/>
              </a:spcBef>
              <a:spcAft>
                <a:spcPts val="0"/>
              </a:spcAft>
              <a:buSzPts val="16100"/>
              <a:buNone/>
              <a:defRPr sz="16100"/>
            </a:lvl9pPr>
          </a:lstStyle>
          <a:p>
            <a:endParaRPr/>
          </a:p>
        </p:txBody>
      </p:sp>
      <p:sp>
        <p:nvSpPr>
          <p:cNvPr id="80" name="Google Shape;80;p20"/>
          <p:cNvSpPr txBox="1">
            <a:spLocks noGrp="1"/>
          </p:cNvSpPr>
          <p:nvPr>
            <p:ph type="subTitle" idx="1"/>
          </p:nvPr>
        </p:nvSpPr>
        <p:spPr>
          <a:xfrm>
            <a:off x="955800" y="11959787"/>
            <a:ext cx="14562600" cy="5269800"/>
          </a:xfrm>
          <a:prstGeom prst="rect">
            <a:avLst/>
          </a:prstGeom>
          <a:noFill/>
          <a:ln>
            <a:noFill/>
          </a:ln>
        </p:spPr>
        <p:txBody>
          <a:bodyPr spcFirstLastPara="1" wrap="square" lIns="349450" tIns="349450" rIns="349450" bIns="349450" anchor="t" anchorCtr="0">
            <a:normAutofit/>
          </a:bodyPr>
          <a:lstStyle>
            <a:lvl1pPr lvl="0" algn="ctr" rtl="0">
              <a:lnSpc>
                <a:spcPct val="100000"/>
              </a:lnSpc>
              <a:spcBef>
                <a:spcPts val="0"/>
              </a:spcBef>
              <a:spcAft>
                <a:spcPts val="0"/>
              </a:spcAft>
              <a:buSzPts val="8000"/>
              <a:buNone/>
              <a:defRPr sz="8000"/>
            </a:lvl1pPr>
            <a:lvl2pPr lvl="1" algn="ctr" rtl="0">
              <a:lnSpc>
                <a:spcPct val="100000"/>
              </a:lnSpc>
              <a:spcBef>
                <a:spcPts val="0"/>
              </a:spcBef>
              <a:spcAft>
                <a:spcPts val="0"/>
              </a:spcAft>
              <a:buSzPts val="8000"/>
              <a:buNone/>
              <a:defRPr sz="8000"/>
            </a:lvl2pPr>
            <a:lvl3pPr lvl="2" algn="ctr" rtl="0">
              <a:lnSpc>
                <a:spcPct val="100000"/>
              </a:lnSpc>
              <a:spcBef>
                <a:spcPts val="0"/>
              </a:spcBef>
              <a:spcAft>
                <a:spcPts val="0"/>
              </a:spcAft>
              <a:buSzPts val="8000"/>
              <a:buNone/>
              <a:defRPr sz="8000"/>
            </a:lvl3pPr>
            <a:lvl4pPr lvl="3" algn="ctr" rtl="0">
              <a:lnSpc>
                <a:spcPct val="100000"/>
              </a:lnSpc>
              <a:spcBef>
                <a:spcPts val="0"/>
              </a:spcBef>
              <a:spcAft>
                <a:spcPts val="0"/>
              </a:spcAft>
              <a:buSzPts val="8000"/>
              <a:buNone/>
              <a:defRPr sz="8000"/>
            </a:lvl4pPr>
            <a:lvl5pPr lvl="4" algn="ctr" rtl="0">
              <a:lnSpc>
                <a:spcPct val="100000"/>
              </a:lnSpc>
              <a:spcBef>
                <a:spcPts val="0"/>
              </a:spcBef>
              <a:spcAft>
                <a:spcPts val="0"/>
              </a:spcAft>
              <a:buSzPts val="8000"/>
              <a:buNone/>
              <a:defRPr sz="8000"/>
            </a:lvl5pPr>
            <a:lvl6pPr lvl="5" algn="ctr" rtl="0">
              <a:lnSpc>
                <a:spcPct val="100000"/>
              </a:lnSpc>
              <a:spcBef>
                <a:spcPts val="0"/>
              </a:spcBef>
              <a:spcAft>
                <a:spcPts val="0"/>
              </a:spcAft>
              <a:buSzPts val="8000"/>
              <a:buNone/>
              <a:defRPr sz="8000"/>
            </a:lvl6pPr>
            <a:lvl7pPr lvl="6" algn="ctr" rtl="0">
              <a:lnSpc>
                <a:spcPct val="100000"/>
              </a:lnSpc>
              <a:spcBef>
                <a:spcPts val="0"/>
              </a:spcBef>
              <a:spcAft>
                <a:spcPts val="0"/>
              </a:spcAft>
              <a:buSzPts val="8000"/>
              <a:buNone/>
              <a:defRPr sz="8000"/>
            </a:lvl7pPr>
            <a:lvl8pPr lvl="7" algn="ctr" rtl="0">
              <a:lnSpc>
                <a:spcPct val="100000"/>
              </a:lnSpc>
              <a:spcBef>
                <a:spcPts val="0"/>
              </a:spcBef>
              <a:spcAft>
                <a:spcPts val="0"/>
              </a:spcAft>
              <a:buSzPts val="8000"/>
              <a:buNone/>
              <a:defRPr sz="8000"/>
            </a:lvl8pPr>
            <a:lvl9pPr lvl="8" algn="ctr" rtl="0">
              <a:lnSpc>
                <a:spcPct val="100000"/>
              </a:lnSpc>
              <a:spcBef>
                <a:spcPts val="0"/>
              </a:spcBef>
              <a:spcAft>
                <a:spcPts val="0"/>
              </a:spcAft>
              <a:buSzPts val="8000"/>
              <a:buNone/>
              <a:defRPr sz="8000"/>
            </a:lvl9pPr>
          </a:lstStyle>
          <a:p>
            <a:endParaRPr/>
          </a:p>
        </p:txBody>
      </p:sp>
      <p:sp>
        <p:nvSpPr>
          <p:cNvPr id="81" name="Google Shape;81;p20"/>
          <p:cNvSpPr txBox="1">
            <a:spLocks noGrp="1"/>
          </p:cNvSpPr>
          <p:nvPr>
            <p:ph type="body" idx="2"/>
          </p:nvPr>
        </p:nvSpPr>
        <p:spPr>
          <a:xfrm>
            <a:off x="17782200" y="3089387"/>
            <a:ext cx="13813200" cy="15765900"/>
          </a:xfrm>
          <a:prstGeom prst="rect">
            <a:avLst/>
          </a:prstGeom>
          <a:noFill/>
          <a:ln>
            <a:noFill/>
          </a:ln>
        </p:spPr>
        <p:txBody>
          <a:bodyPr spcFirstLastPara="1" wrap="square" lIns="349450" tIns="349450" rIns="349450" bIns="349450" anchor="ctr" anchorCtr="0">
            <a:normAutofit/>
          </a:bodyPr>
          <a:lstStyle>
            <a:lvl1pPr marL="457200" lvl="0" indent="-666750" algn="l" rtl="0">
              <a:lnSpc>
                <a:spcPct val="115000"/>
              </a:lnSpc>
              <a:spcBef>
                <a:spcPts val="0"/>
              </a:spcBef>
              <a:spcAft>
                <a:spcPts val="0"/>
              </a:spcAft>
              <a:buSzPts val="6900"/>
              <a:buChar char="●"/>
              <a:defRPr/>
            </a:lvl1pPr>
            <a:lvl2pPr marL="914400" lvl="1" indent="-571500" algn="l" rtl="0">
              <a:lnSpc>
                <a:spcPct val="115000"/>
              </a:lnSpc>
              <a:spcBef>
                <a:spcPts val="0"/>
              </a:spcBef>
              <a:spcAft>
                <a:spcPts val="0"/>
              </a:spcAft>
              <a:buSzPts val="5400"/>
              <a:buChar char="○"/>
              <a:defRPr/>
            </a:lvl2pPr>
            <a:lvl3pPr marL="1371600" lvl="2" indent="-571500" algn="l" rtl="0">
              <a:lnSpc>
                <a:spcPct val="115000"/>
              </a:lnSpc>
              <a:spcBef>
                <a:spcPts val="0"/>
              </a:spcBef>
              <a:spcAft>
                <a:spcPts val="0"/>
              </a:spcAft>
              <a:buSzPts val="5400"/>
              <a:buChar char="■"/>
              <a:defRPr/>
            </a:lvl3pPr>
            <a:lvl4pPr marL="1828800" lvl="3" indent="-571500" algn="l" rtl="0">
              <a:lnSpc>
                <a:spcPct val="115000"/>
              </a:lnSpc>
              <a:spcBef>
                <a:spcPts val="0"/>
              </a:spcBef>
              <a:spcAft>
                <a:spcPts val="0"/>
              </a:spcAft>
              <a:buSzPts val="5400"/>
              <a:buChar char="●"/>
              <a:defRPr/>
            </a:lvl4pPr>
            <a:lvl5pPr marL="2286000" lvl="4" indent="-571500" algn="l" rtl="0">
              <a:lnSpc>
                <a:spcPct val="115000"/>
              </a:lnSpc>
              <a:spcBef>
                <a:spcPts val="0"/>
              </a:spcBef>
              <a:spcAft>
                <a:spcPts val="0"/>
              </a:spcAft>
              <a:buSzPts val="5400"/>
              <a:buChar char="○"/>
              <a:defRPr/>
            </a:lvl5pPr>
            <a:lvl6pPr marL="2743200" lvl="5" indent="-571500" algn="l" rtl="0">
              <a:lnSpc>
                <a:spcPct val="115000"/>
              </a:lnSpc>
              <a:spcBef>
                <a:spcPts val="0"/>
              </a:spcBef>
              <a:spcAft>
                <a:spcPts val="0"/>
              </a:spcAft>
              <a:buSzPts val="5400"/>
              <a:buChar char="■"/>
              <a:defRPr/>
            </a:lvl6pPr>
            <a:lvl7pPr marL="3200400" lvl="6" indent="-571500" algn="l" rtl="0">
              <a:lnSpc>
                <a:spcPct val="115000"/>
              </a:lnSpc>
              <a:spcBef>
                <a:spcPts val="0"/>
              </a:spcBef>
              <a:spcAft>
                <a:spcPts val="0"/>
              </a:spcAft>
              <a:buSzPts val="5400"/>
              <a:buChar char="●"/>
              <a:defRPr/>
            </a:lvl7pPr>
            <a:lvl8pPr marL="3657600" lvl="7" indent="-571500" algn="l" rtl="0">
              <a:lnSpc>
                <a:spcPct val="115000"/>
              </a:lnSpc>
              <a:spcBef>
                <a:spcPts val="0"/>
              </a:spcBef>
              <a:spcAft>
                <a:spcPts val="0"/>
              </a:spcAft>
              <a:buSzPts val="5400"/>
              <a:buChar char="○"/>
              <a:defRPr/>
            </a:lvl8pPr>
            <a:lvl9pPr marL="4114800" lvl="8" indent="-571500" algn="l" rtl="0">
              <a:lnSpc>
                <a:spcPct val="115000"/>
              </a:lnSpc>
              <a:spcBef>
                <a:spcPts val="0"/>
              </a:spcBef>
              <a:spcAft>
                <a:spcPts val="0"/>
              </a:spcAft>
              <a:buSzPts val="5400"/>
              <a:buChar char="■"/>
              <a:defRPr/>
            </a:lvl9pPr>
          </a:lstStyle>
          <a:p>
            <a:endParaRPr/>
          </a:p>
        </p:txBody>
      </p:sp>
      <p:sp>
        <p:nvSpPr>
          <p:cNvPr id="82" name="Google Shape;82;p20"/>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3"/>
        <p:cNvGrpSpPr/>
        <p:nvPr/>
      </p:nvGrpSpPr>
      <p:grpSpPr>
        <a:xfrm>
          <a:off x="0" y="0"/>
          <a:ext cx="0" cy="0"/>
          <a:chOff x="0" y="0"/>
          <a:chExt cx="0" cy="0"/>
        </a:xfrm>
      </p:grpSpPr>
      <p:sp>
        <p:nvSpPr>
          <p:cNvPr id="84" name="Google Shape;84;p21"/>
          <p:cNvSpPr txBox="1">
            <a:spLocks noGrp="1"/>
          </p:cNvSpPr>
          <p:nvPr>
            <p:ph type="body" idx="1"/>
          </p:nvPr>
        </p:nvSpPr>
        <p:spPr>
          <a:xfrm>
            <a:off x="1122120" y="18050453"/>
            <a:ext cx="21595800" cy="2581800"/>
          </a:xfrm>
          <a:prstGeom prst="rect">
            <a:avLst/>
          </a:prstGeom>
          <a:noFill/>
          <a:ln>
            <a:noFill/>
          </a:ln>
        </p:spPr>
        <p:txBody>
          <a:bodyPr spcFirstLastPara="1" wrap="square" lIns="349450" tIns="349450" rIns="349450" bIns="349450" anchor="ctr" anchorCtr="0">
            <a:normAutofit/>
          </a:bodyPr>
          <a:lstStyle>
            <a:lvl1pPr marL="457200" lvl="0" indent="-228600" algn="l" rtl="0">
              <a:lnSpc>
                <a:spcPct val="100000"/>
              </a:lnSpc>
              <a:spcBef>
                <a:spcPts val="0"/>
              </a:spcBef>
              <a:spcAft>
                <a:spcPts val="0"/>
              </a:spcAft>
              <a:buSzPts val="6900"/>
              <a:buNone/>
              <a:defRPr/>
            </a:lvl1pPr>
          </a:lstStyle>
          <a:p>
            <a:endParaRPr/>
          </a:p>
        </p:txBody>
      </p:sp>
      <p:sp>
        <p:nvSpPr>
          <p:cNvPr id="85" name="Google Shape;85;p21"/>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6"/>
        <p:cNvGrpSpPr/>
        <p:nvPr/>
      </p:nvGrpSpPr>
      <p:grpSpPr>
        <a:xfrm>
          <a:off x="0" y="0"/>
          <a:ext cx="0" cy="0"/>
          <a:chOff x="0" y="0"/>
          <a:chExt cx="0" cy="0"/>
        </a:xfrm>
      </p:grpSpPr>
      <p:sp>
        <p:nvSpPr>
          <p:cNvPr id="87" name="Google Shape;87;p22"/>
          <p:cNvSpPr txBox="1">
            <a:spLocks noGrp="1"/>
          </p:cNvSpPr>
          <p:nvPr>
            <p:ph type="title" hasCustomPrompt="1"/>
          </p:nvPr>
        </p:nvSpPr>
        <p:spPr>
          <a:xfrm>
            <a:off x="1122120" y="4719467"/>
            <a:ext cx="30674100" cy="8377500"/>
          </a:xfrm>
          <a:prstGeom prst="rect">
            <a:avLst/>
          </a:prstGeom>
          <a:noFill/>
          <a:ln>
            <a:noFill/>
          </a:ln>
        </p:spPr>
        <p:txBody>
          <a:bodyPr spcFirstLastPara="1" wrap="square" lIns="349450" tIns="349450" rIns="349450" bIns="349450" anchor="b" anchorCtr="0">
            <a:normAutofit/>
          </a:bodyPr>
          <a:lstStyle>
            <a:lvl1pPr lvl="0" algn="ctr" rtl="0">
              <a:lnSpc>
                <a:spcPct val="100000"/>
              </a:lnSpc>
              <a:spcBef>
                <a:spcPts val="0"/>
              </a:spcBef>
              <a:spcAft>
                <a:spcPts val="0"/>
              </a:spcAft>
              <a:buSzPts val="45900"/>
              <a:buNone/>
              <a:defRPr sz="45900"/>
            </a:lvl1pPr>
            <a:lvl2pPr lvl="1" algn="ctr" rtl="0">
              <a:lnSpc>
                <a:spcPct val="100000"/>
              </a:lnSpc>
              <a:spcBef>
                <a:spcPts val="0"/>
              </a:spcBef>
              <a:spcAft>
                <a:spcPts val="0"/>
              </a:spcAft>
              <a:buSzPts val="45900"/>
              <a:buNone/>
              <a:defRPr sz="45900"/>
            </a:lvl2pPr>
            <a:lvl3pPr lvl="2" algn="ctr" rtl="0">
              <a:lnSpc>
                <a:spcPct val="100000"/>
              </a:lnSpc>
              <a:spcBef>
                <a:spcPts val="0"/>
              </a:spcBef>
              <a:spcAft>
                <a:spcPts val="0"/>
              </a:spcAft>
              <a:buSzPts val="45900"/>
              <a:buNone/>
              <a:defRPr sz="45900"/>
            </a:lvl3pPr>
            <a:lvl4pPr lvl="3" algn="ctr" rtl="0">
              <a:lnSpc>
                <a:spcPct val="100000"/>
              </a:lnSpc>
              <a:spcBef>
                <a:spcPts val="0"/>
              </a:spcBef>
              <a:spcAft>
                <a:spcPts val="0"/>
              </a:spcAft>
              <a:buSzPts val="45900"/>
              <a:buNone/>
              <a:defRPr sz="45900"/>
            </a:lvl4pPr>
            <a:lvl5pPr lvl="4" algn="ctr" rtl="0">
              <a:lnSpc>
                <a:spcPct val="100000"/>
              </a:lnSpc>
              <a:spcBef>
                <a:spcPts val="0"/>
              </a:spcBef>
              <a:spcAft>
                <a:spcPts val="0"/>
              </a:spcAft>
              <a:buSzPts val="45900"/>
              <a:buNone/>
              <a:defRPr sz="45900"/>
            </a:lvl5pPr>
            <a:lvl6pPr lvl="5" algn="ctr" rtl="0">
              <a:lnSpc>
                <a:spcPct val="100000"/>
              </a:lnSpc>
              <a:spcBef>
                <a:spcPts val="0"/>
              </a:spcBef>
              <a:spcAft>
                <a:spcPts val="0"/>
              </a:spcAft>
              <a:buSzPts val="45900"/>
              <a:buNone/>
              <a:defRPr sz="45900"/>
            </a:lvl6pPr>
            <a:lvl7pPr lvl="6" algn="ctr" rtl="0">
              <a:lnSpc>
                <a:spcPct val="100000"/>
              </a:lnSpc>
              <a:spcBef>
                <a:spcPts val="0"/>
              </a:spcBef>
              <a:spcAft>
                <a:spcPts val="0"/>
              </a:spcAft>
              <a:buSzPts val="45900"/>
              <a:buNone/>
              <a:defRPr sz="45900"/>
            </a:lvl7pPr>
            <a:lvl8pPr lvl="7" algn="ctr" rtl="0">
              <a:lnSpc>
                <a:spcPct val="100000"/>
              </a:lnSpc>
              <a:spcBef>
                <a:spcPts val="0"/>
              </a:spcBef>
              <a:spcAft>
                <a:spcPts val="0"/>
              </a:spcAft>
              <a:buSzPts val="45900"/>
              <a:buNone/>
              <a:defRPr sz="45900"/>
            </a:lvl8pPr>
            <a:lvl9pPr lvl="8" algn="ctr" rtl="0">
              <a:lnSpc>
                <a:spcPct val="100000"/>
              </a:lnSpc>
              <a:spcBef>
                <a:spcPts val="0"/>
              </a:spcBef>
              <a:spcAft>
                <a:spcPts val="0"/>
              </a:spcAft>
              <a:buSzPts val="45900"/>
              <a:buNone/>
              <a:defRPr sz="45900"/>
            </a:lvl9pPr>
          </a:lstStyle>
          <a:p>
            <a:r>
              <a:t>xx%</a:t>
            </a:r>
          </a:p>
        </p:txBody>
      </p:sp>
      <p:sp>
        <p:nvSpPr>
          <p:cNvPr id="88" name="Google Shape;88;p22"/>
          <p:cNvSpPr txBox="1">
            <a:spLocks noGrp="1"/>
          </p:cNvSpPr>
          <p:nvPr>
            <p:ph type="body" idx="1"/>
          </p:nvPr>
        </p:nvSpPr>
        <p:spPr>
          <a:xfrm>
            <a:off x="1122120" y="13449493"/>
            <a:ext cx="30674100" cy="5550000"/>
          </a:xfrm>
          <a:prstGeom prst="rect">
            <a:avLst/>
          </a:prstGeom>
          <a:noFill/>
          <a:ln>
            <a:noFill/>
          </a:ln>
        </p:spPr>
        <p:txBody>
          <a:bodyPr spcFirstLastPara="1" wrap="square" lIns="349450" tIns="349450" rIns="349450" bIns="349450" anchor="t" anchorCtr="0">
            <a:normAutofit/>
          </a:bodyPr>
          <a:lstStyle>
            <a:lvl1pPr marL="457200" lvl="0" indent="-666750" algn="ctr" rtl="0">
              <a:lnSpc>
                <a:spcPct val="115000"/>
              </a:lnSpc>
              <a:spcBef>
                <a:spcPts val="0"/>
              </a:spcBef>
              <a:spcAft>
                <a:spcPts val="0"/>
              </a:spcAft>
              <a:buSzPts val="6900"/>
              <a:buChar char="●"/>
              <a:defRPr/>
            </a:lvl1pPr>
            <a:lvl2pPr marL="914400" lvl="1" indent="-571500" algn="ctr" rtl="0">
              <a:lnSpc>
                <a:spcPct val="115000"/>
              </a:lnSpc>
              <a:spcBef>
                <a:spcPts val="0"/>
              </a:spcBef>
              <a:spcAft>
                <a:spcPts val="0"/>
              </a:spcAft>
              <a:buSzPts val="5400"/>
              <a:buChar char="○"/>
              <a:defRPr/>
            </a:lvl2pPr>
            <a:lvl3pPr marL="1371600" lvl="2" indent="-571500" algn="ctr" rtl="0">
              <a:lnSpc>
                <a:spcPct val="115000"/>
              </a:lnSpc>
              <a:spcBef>
                <a:spcPts val="0"/>
              </a:spcBef>
              <a:spcAft>
                <a:spcPts val="0"/>
              </a:spcAft>
              <a:buSzPts val="5400"/>
              <a:buChar char="■"/>
              <a:defRPr/>
            </a:lvl3pPr>
            <a:lvl4pPr marL="1828800" lvl="3" indent="-571500" algn="ctr" rtl="0">
              <a:lnSpc>
                <a:spcPct val="115000"/>
              </a:lnSpc>
              <a:spcBef>
                <a:spcPts val="0"/>
              </a:spcBef>
              <a:spcAft>
                <a:spcPts val="0"/>
              </a:spcAft>
              <a:buSzPts val="5400"/>
              <a:buChar char="●"/>
              <a:defRPr/>
            </a:lvl4pPr>
            <a:lvl5pPr marL="2286000" lvl="4" indent="-571500" algn="ctr" rtl="0">
              <a:lnSpc>
                <a:spcPct val="115000"/>
              </a:lnSpc>
              <a:spcBef>
                <a:spcPts val="0"/>
              </a:spcBef>
              <a:spcAft>
                <a:spcPts val="0"/>
              </a:spcAft>
              <a:buSzPts val="5400"/>
              <a:buChar char="○"/>
              <a:defRPr/>
            </a:lvl5pPr>
            <a:lvl6pPr marL="2743200" lvl="5" indent="-571500" algn="ctr" rtl="0">
              <a:lnSpc>
                <a:spcPct val="115000"/>
              </a:lnSpc>
              <a:spcBef>
                <a:spcPts val="0"/>
              </a:spcBef>
              <a:spcAft>
                <a:spcPts val="0"/>
              </a:spcAft>
              <a:buSzPts val="5400"/>
              <a:buChar char="■"/>
              <a:defRPr/>
            </a:lvl6pPr>
            <a:lvl7pPr marL="3200400" lvl="6" indent="-571500" algn="ctr" rtl="0">
              <a:lnSpc>
                <a:spcPct val="115000"/>
              </a:lnSpc>
              <a:spcBef>
                <a:spcPts val="0"/>
              </a:spcBef>
              <a:spcAft>
                <a:spcPts val="0"/>
              </a:spcAft>
              <a:buSzPts val="5400"/>
              <a:buChar char="●"/>
              <a:defRPr/>
            </a:lvl7pPr>
            <a:lvl8pPr marL="3657600" lvl="7" indent="-571500" algn="ctr" rtl="0">
              <a:lnSpc>
                <a:spcPct val="115000"/>
              </a:lnSpc>
              <a:spcBef>
                <a:spcPts val="0"/>
              </a:spcBef>
              <a:spcAft>
                <a:spcPts val="0"/>
              </a:spcAft>
              <a:buSzPts val="5400"/>
              <a:buChar char="○"/>
              <a:defRPr/>
            </a:lvl8pPr>
            <a:lvl9pPr marL="4114800" lvl="8" indent="-571500" algn="ctr" rtl="0">
              <a:lnSpc>
                <a:spcPct val="115000"/>
              </a:lnSpc>
              <a:spcBef>
                <a:spcPts val="0"/>
              </a:spcBef>
              <a:spcAft>
                <a:spcPts val="0"/>
              </a:spcAft>
              <a:buSzPts val="5400"/>
              <a:buChar char="■"/>
              <a:defRPr/>
            </a:lvl9pPr>
          </a:lstStyle>
          <a:p>
            <a:endParaRPr/>
          </a:p>
        </p:txBody>
      </p:sp>
      <p:sp>
        <p:nvSpPr>
          <p:cNvPr id="89" name="Google Shape;89;p22"/>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1122120" y="1898773"/>
            <a:ext cx="30674100" cy="2443500"/>
          </a:xfrm>
          <a:prstGeom prst="rect">
            <a:avLst/>
          </a:prstGeom>
          <a:noFill/>
          <a:ln>
            <a:noFill/>
          </a:ln>
        </p:spPr>
        <p:txBody>
          <a:bodyPr spcFirstLastPara="1" wrap="square" lIns="349450" tIns="349450" rIns="349450" bIns="349450" anchor="t" anchorCtr="0">
            <a:normAutofit/>
          </a:bodyPr>
          <a:lstStyle>
            <a:lvl1pPr marR="0" lvl="0"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1122120" y="4917227"/>
            <a:ext cx="30674100" cy="14576700"/>
          </a:xfrm>
          <a:prstGeom prst="rect">
            <a:avLst/>
          </a:prstGeom>
          <a:noFill/>
          <a:ln>
            <a:noFill/>
          </a:ln>
        </p:spPr>
        <p:txBody>
          <a:bodyPr spcFirstLastPara="1" wrap="square" lIns="349450" tIns="349450" rIns="349450" bIns="349450" anchor="t" anchorCtr="0">
            <a:normAutofit/>
          </a:bodyPr>
          <a:lstStyle>
            <a:lvl1pPr marL="457200" marR="0" lvl="0" indent="-666750" algn="l" rtl="0">
              <a:lnSpc>
                <a:spcPct val="115000"/>
              </a:lnSpc>
              <a:spcBef>
                <a:spcPts val="0"/>
              </a:spcBef>
              <a:spcAft>
                <a:spcPts val="0"/>
              </a:spcAft>
              <a:buClr>
                <a:schemeClr val="dk2"/>
              </a:buClr>
              <a:buSzPts val="6900"/>
              <a:buFont typeface="Arial"/>
              <a:buChar char="●"/>
              <a:defRPr sz="6900" b="0" i="0" u="none" strike="noStrike" cap="none">
                <a:solidFill>
                  <a:schemeClr val="dk2"/>
                </a:solidFill>
                <a:latin typeface="Arial"/>
                <a:ea typeface="Arial"/>
                <a:cs typeface="Arial"/>
                <a:sym typeface="Arial"/>
              </a:defRPr>
            </a:lvl1pPr>
            <a:lvl2pPr marL="914400" marR="0" lvl="1"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2pPr>
            <a:lvl3pPr marL="1371600" marR="0" lvl="2"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3pPr>
            <a:lvl4pPr marL="1828800" marR="0" lvl="3"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4pPr>
            <a:lvl5pPr marL="2286000" marR="0" lvl="4"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5pPr>
            <a:lvl6pPr marL="2743200" marR="0" lvl="5"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6pPr>
            <a:lvl7pPr marL="3200400" marR="0" lvl="6"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7pPr>
            <a:lvl8pPr marL="3657600" marR="0" lvl="7"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8pPr>
            <a:lvl9pPr marL="4114800" marR="0" lvl="8" indent="-571500" algn="l" rtl="0">
              <a:lnSpc>
                <a:spcPct val="115000"/>
              </a:lnSpc>
              <a:spcBef>
                <a:spcPts val="0"/>
              </a:spcBef>
              <a:spcAft>
                <a:spcPts val="0"/>
              </a:spcAft>
              <a:buClr>
                <a:schemeClr val="dk2"/>
              </a:buClr>
              <a:buSzPts val="5400"/>
              <a:buFont typeface="Arial"/>
              <a:buChar char="■"/>
              <a:defRPr sz="5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marL="0" marR="0" lvl="0"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3800"/>
              <a:buFont typeface="Arial"/>
              <a:buNone/>
              <a:defRPr sz="38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hyperlink" Target="mailto:miku4@hawaii.edu" TargetMode="External"/><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hyperlink" Target="mailto:salinasn@hawaii.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alpha val="0"/>
          </a:schemeClr>
        </a:solidFill>
        <a:effectLst/>
      </p:bgPr>
    </p:bg>
    <p:spTree>
      <p:nvGrpSpPr>
        <p:cNvPr id="1" name="Shape 99"/>
        <p:cNvGrpSpPr/>
        <p:nvPr/>
      </p:nvGrpSpPr>
      <p:grpSpPr>
        <a:xfrm>
          <a:off x="0" y="0"/>
          <a:ext cx="0" cy="0"/>
          <a:chOff x="0" y="0"/>
          <a:chExt cx="0" cy="0"/>
        </a:xfrm>
      </p:grpSpPr>
      <p:sp>
        <p:nvSpPr>
          <p:cNvPr id="100" name="Google Shape;100;p25"/>
          <p:cNvSpPr/>
          <p:nvPr/>
        </p:nvSpPr>
        <p:spPr>
          <a:xfrm>
            <a:off x="8355755" y="18001642"/>
            <a:ext cx="406500" cy="680100"/>
          </a:xfrm>
          <a:prstGeom prst="downArrow">
            <a:avLst>
              <a:gd name="adj1" fmla="val 50000"/>
              <a:gd name="adj2" fmla="val 50000"/>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1" name="Google Shape;101;p25"/>
          <p:cNvSpPr/>
          <p:nvPr/>
        </p:nvSpPr>
        <p:spPr>
          <a:xfrm>
            <a:off x="309279" y="5050971"/>
            <a:ext cx="8268600" cy="9531900"/>
          </a:xfrm>
          <a:prstGeom prst="roundRect">
            <a:avLst>
              <a:gd name="adj" fmla="val 16667"/>
            </a:avLst>
          </a:prstGeom>
          <a:noFill/>
          <a:ln w="76200" cap="flat" cmpd="sng">
            <a:solidFill>
              <a:srgbClr val="FFDD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2" name="Google Shape;102;p25"/>
          <p:cNvSpPr/>
          <p:nvPr/>
        </p:nvSpPr>
        <p:spPr>
          <a:xfrm>
            <a:off x="9067293" y="5469776"/>
            <a:ext cx="23604900" cy="9392100"/>
          </a:xfrm>
          <a:prstGeom prst="roundRect">
            <a:avLst>
              <a:gd name="adj" fmla="val 16667"/>
            </a:avLst>
          </a:prstGeom>
          <a:noFill/>
          <a:ln w="76200" cap="flat" cmpd="sng">
            <a:solidFill>
              <a:srgbClr val="FFDD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03" name="Google Shape;103;p25" descr="State Farm Logo Horizontal transparent PNG - StickPNG"/>
          <p:cNvPicPr preferRelativeResize="0"/>
          <p:nvPr/>
        </p:nvPicPr>
        <p:blipFill rotWithShape="1">
          <a:blip r:embed="rId3">
            <a:alphaModFix/>
          </a:blip>
          <a:srcRect/>
          <a:stretch/>
        </p:blipFill>
        <p:spPr>
          <a:xfrm>
            <a:off x="2098292" y="851793"/>
            <a:ext cx="3107568" cy="1740238"/>
          </a:xfrm>
          <a:prstGeom prst="rect">
            <a:avLst/>
          </a:prstGeom>
          <a:noFill/>
          <a:ln>
            <a:noFill/>
          </a:ln>
        </p:spPr>
      </p:pic>
      <p:pic>
        <p:nvPicPr>
          <p:cNvPr id="104" name="Google Shape;104;p25"/>
          <p:cNvPicPr preferRelativeResize="0"/>
          <p:nvPr/>
        </p:nvPicPr>
        <p:blipFill rotWithShape="1">
          <a:blip r:embed="rId4">
            <a:alphaModFix/>
          </a:blip>
          <a:srcRect/>
          <a:stretch/>
        </p:blipFill>
        <p:spPr>
          <a:xfrm>
            <a:off x="27311922" y="379298"/>
            <a:ext cx="2382170" cy="2410823"/>
          </a:xfrm>
          <a:prstGeom prst="rect">
            <a:avLst/>
          </a:prstGeom>
          <a:noFill/>
          <a:ln>
            <a:noFill/>
          </a:ln>
        </p:spPr>
      </p:pic>
      <p:sp>
        <p:nvSpPr>
          <p:cNvPr id="105" name="Google Shape;105;p25"/>
          <p:cNvSpPr/>
          <p:nvPr/>
        </p:nvSpPr>
        <p:spPr>
          <a:xfrm>
            <a:off x="5335852" y="237610"/>
            <a:ext cx="21679800" cy="2167500"/>
          </a:xfrm>
          <a:prstGeom prst="roundRect">
            <a:avLst>
              <a:gd name="adj" fmla="val 16667"/>
            </a:avLst>
          </a:prstGeom>
          <a:solidFill>
            <a:srgbClr val="91A000"/>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t" anchorCtr="0">
            <a:noAutofit/>
          </a:bodyPr>
          <a:lstStyle/>
          <a:p>
            <a:pPr marL="731520" marR="0" lvl="0" indent="0" algn="ctr" rtl="0">
              <a:lnSpc>
                <a:spcPct val="100000"/>
              </a:lnSpc>
              <a:spcBef>
                <a:spcPts val="0"/>
              </a:spcBef>
              <a:spcAft>
                <a:spcPts val="0"/>
              </a:spcAft>
              <a:buNone/>
            </a:pPr>
            <a:r>
              <a:rPr lang="en" sz="6000" b="0" i="0" u="none" strike="noStrike" cap="none" dirty="0">
                <a:solidFill>
                  <a:schemeClr val="lt1"/>
                </a:solidFill>
                <a:latin typeface="Times New Roman"/>
                <a:ea typeface="Times New Roman"/>
                <a:cs typeface="Times New Roman"/>
                <a:sym typeface="Times New Roman"/>
              </a:rPr>
              <a:t>The Impact of Social Media on Personal Growth: Exploring the Relationship between Elementary and College Students </a:t>
            </a:r>
            <a:r>
              <a:rPr lang="en" sz="5400" b="0" i="0" u="none" strike="noStrike" cap="none" dirty="0">
                <a:solidFill>
                  <a:schemeClr val="lt1"/>
                </a:solidFill>
                <a:latin typeface="Times New Roman"/>
                <a:ea typeface="Times New Roman"/>
                <a:cs typeface="Times New Roman"/>
                <a:sym typeface="Times New Roman"/>
              </a:rPr>
              <a:t>(Pilot study)</a:t>
            </a:r>
            <a:br>
              <a:rPr lang="en" sz="1800" b="0" i="0" u="none" strike="noStrike" cap="none" dirty="0">
                <a:solidFill>
                  <a:schemeClr val="lt1"/>
                </a:solidFill>
                <a:latin typeface="Arial"/>
                <a:ea typeface="Arial"/>
                <a:cs typeface="Arial"/>
                <a:sym typeface="Arial"/>
              </a:rPr>
            </a:br>
            <a:endParaRPr sz="1800" b="0" i="0" u="none" strike="noStrike" cap="none" dirty="0">
              <a:solidFill>
                <a:schemeClr val="lt1"/>
              </a:solidFill>
              <a:latin typeface="Arial"/>
              <a:ea typeface="Arial"/>
              <a:cs typeface="Arial"/>
              <a:sym typeface="Arial"/>
            </a:endParaRPr>
          </a:p>
        </p:txBody>
      </p:sp>
      <p:pic>
        <p:nvPicPr>
          <p:cNvPr id="106" name="Google Shape;106;p25" descr="Hawaiian Electric Co. Gets New CEO &amp; Voted Utility Of The Year -  CleanTechnica"/>
          <p:cNvPicPr preferRelativeResize="0"/>
          <p:nvPr/>
        </p:nvPicPr>
        <p:blipFill rotWithShape="1">
          <a:blip r:embed="rId5">
            <a:alphaModFix/>
          </a:blip>
          <a:srcRect/>
          <a:stretch/>
        </p:blipFill>
        <p:spPr>
          <a:xfrm>
            <a:off x="282506" y="851792"/>
            <a:ext cx="1740239" cy="1740239"/>
          </a:xfrm>
          <a:prstGeom prst="rect">
            <a:avLst/>
          </a:prstGeom>
          <a:noFill/>
          <a:ln>
            <a:noFill/>
          </a:ln>
        </p:spPr>
      </p:pic>
      <p:sp>
        <p:nvSpPr>
          <p:cNvPr id="107" name="Google Shape;107;p25"/>
          <p:cNvSpPr txBox="1"/>
          <p:nvPr/>
        </p:nvSpPr>
        <p:spPr>
          <a:xfrm>
            <a:off x="12099083" y="2748625"/>
            <a:ext cx="6835800" cy="646500"/>
          </a:xfrm>
          <a:prstGeom prst="rect">
            <a:avLst/>
          </a:prstGeom>
          <a:solidFill>
            <a:srgbClr val="0055A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3600" b="0" i="0" u="none" strike="noStrike" cap="none">
                <a:solidFill>
                  <a:schemeClr val="lt1"/>
                </a:solidFill>
                <a:latin typeface="Times New Roman"/>
                <a:ea typeface="Times New Roman"/>
                <a:cs typeface="Times New Roman"/>
                <a:sym typeface="Times New Roman"/>
              </a:rPr>
              <a:t>Kapiʻolani Community College</a:t>
            </a:r>
            <a:endParaRPr sz="3600" b="0" i="0" u="none" strike="noStrike" cap="none">
              <a:solidFill>
                <a:schemeClr val="lt1"/>
              </a:solidFill>
              <a:latin typeface="Times New Roman"/>
              <a:ea typeface="Times New Roman"/>
              <a:cs typeface="Times New Roman"/>
              <a:sym typeface="Times New Roman"/>
            </a:endParaRPr>
          </a:p>
        </p:txBody>
      </p:sp>
      <p:sp>
        <p:nvSpPr>
          <p:cNvPr id="108" name="Google Shape;108;p25"/>
          <p:cNvSpPr/>
          <p:nvPr/>
        </p:nvSpPr>
        <p:spPr>
          <a:xfrm>
            <a:off x="309277" y="15002065"/>
            <a:ext cx="17742900" cy="6722700"/>
          </a:xfrm>
          <a:prstGeom prst="roundRect">
            <a:avLst>
              <a:gd name="adj" fmla="val 16667"/>
            </a:avLst>
          </a:prstGeom>
          <a:noFill/>
          <a:ln w="76200" cap="flat" cmpd="sng">
            <a:solidFill>
              <a:srgbClr val="FFDD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9" name="Google Shape;109;p25"/>
          <p:cNvSpPr/>
          <p:nvPr/>
        </p:nvSpPr>
        <p:spPr>
          <a:xfrm>
            <a:off x="2380548" y="4214506"/>
            <a:ext cx="4256700" cy="1387500"/>
          </a:xfrm>
          <a:prstGeom prst="roundRect">
            <a:avLst>
              <a:gd name="adj" fmla="val 16667"/>
            </a:avLst>
          </a:prstGeom>
          <a:gradFill>
            <a:gsLst>
              <a:gs pos="0">
                <a:srgbClr val="00656F"/>
              </a:gs>
              <a:gs pos="48000">
                <a:srgbClr val="009FB0"/>
              </a:gs>
              <a:gs pos="100000">
                <a:srgbClr val="31EAFE"/>
              </a:gs>
            </a:gsLst>
            <a:lin ang="16200038"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5400" b="0" i="0" u="none" strike="noStrike" cap="none">
                <a:solidFill>
                  <a:schemeClr val="lt1"/>
                </a:solidFill>
                <a:latin typeface="Times New Roman"/>
                <a:ea typeface="Times New Roman"/>
                <a:cs typeface="Times New Roman"/>
                <a:sym typeface="Times New Roman"/>
              </a:rPr>
              <a:t>Introduction</a:t>
            </a:r>
            <a:endParaRPr/>
          </a:p>
        </p:txBody>
      </p:sp>
      <p:sp>
        <p:nvSpPr>
          <p:cNvPr id="110" name="Google Shape;110;p25"/>
          <p:cNvSpPr/>
          <p:nvPr/>
        </p:nvSpPr>
        <p:spPr>
          <a:xfrm>
            <a:off x="2150486" y="14132581"/>
            <a:ext cx="4256700" cy="1387500"/>
          </a:xfrm>
          <a:prstGeom prst="roundRect">
            <a:avLst>
              <a:gd name="adj" fmla="val 16667"/>
            </a:avLst>
          </a:prstGeom>
          <a:gradFill>
            <a:gsLst>
              <a:gs pos="0">
                <a:srgbClr val="00656F"/>
              </a:gs>
              <a:gs pos="48000">
                <a:srgbClr val="009FB0"/>
              </a:gs>
              <a:gs pos="100000">
                <a:srgbClr val="31EAFE"/>
              </a:gs>
            </a:gsLst>
            <a:lin ang="16200038"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5400" b="0" i="0" u="none" strike="noStrike" cap="none">
                <a:solidFill>
                  <a:schemeClr val="lt1"/>
                </a:solidFill>
                <a:latin typeface="Times New Roman"/>
                <a:ea typeface="Times New Roman"/>
                <a:cs typeface="Times New Roman"/>
                <a:sym typeface="Times New Roman"/>
              </a:rPr>
              <a:t>Method</a:t>
            </a:r>
            <a:endParaRPr/>
          </a:p>
        </p:txBody>
      </p:sp>
      <p:sp>
        <p:nvSpPr>
          <p:cNvPr id="111" name="Google Shape;111;p25"/>
          <p:cNvSpPr/>
          <p:nvPr/>
        </p:nvSpPr>
        <p:spPr>
          <a:xfrm>
            <a:off x="18741393" y="4861466"/>
            <a:ext cx="4256700" cy="1339200"/>
          </a:xfrm>
          <a:prstGeom prst="roundRect">
            <a:avLst>
              <a:gd name="adj" fmla="val 16667"/>
            </a:avLst>
          </a:prstGeom>
          <a:gradFill>
            <a:gsLst>
              <a:gs pos="0">
                <a:srgbClr val="00656F"/>
              </a:gs>
              <a:gs pos="48000">
                <a:srgbClr val="009FB0"/>
              </a:gs>
              <a:gs pos="100000">
                <a:srgbClr val="31EAFE"/>
              </a:gs>
            </a:gsLst>
            <a:lin ang="16200038"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5400" b="0" i="0" u="none" strike="noStrike" cap="none">
                <a:solidFill>
                  <a:schemeClr val="lt1"/>
                </a:solidFill>
                <a:latin typeface="Times New Roman"/>
                <a:ea typeface="Times New Roman"/>
                <a:cs typeface="Times New Roman"/>
                <a:sym typeface="Times New Roman"/>
              </a:rPr>
              <a:t>Results</a:t>
            </a:r>
            <a:endParaRPr/>
          </a:p>
        </p:txBody>
      </p:sp>
      <p:sp>
        <p:nvSpPr>
          <p:cNvPr id="112" name="Google Shape;112;p25"/>
          <p:cNvSpPr/>
          <p:nvPr/>
        </p:nvSpPr>
        <p:spPr>
          <a:xfrm>
            <a:off x="18318248" y="15044534"/>
            <a:ext cx="13725600" cy="5833800"/>
          </a:xfrm>
          <a:prstGeom prst="roundRect">
            <a:avLst>
              <a:gd name="adj" fmla="val 16667"/>
            </a:avLst>
          </a:prstGeom>
          <a:noFill/>
          <a:ln w="76200" cap="flat" cmpd="sng">
            <a:solidFill>
              <a:srgbClr val="FFDD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3" name="Google Shape;113;p25"/>
          <p:cNvSpPr/>
          <p:nvPr/>
        </p:nvSpPr>
        <p:spPr>
          <a:xfrm>
            <a:off x="23327498" y="14246739"/>
            <a:ext cx="4256700" cy="1387500"/>
          </a:xfrm>
          <a:prstGeom prst="roundRect">
            <a:avLst>
              <a:gd name="adj" fmla="val 16667"/>
            </a:avLst>
          </a:prstGeom>
          <a:gradFill>
            <a:gsLst>
              <a:gs pos="0">
                <a:srgbClr val="00656F"/>
              </a:gs>
              <a:gs pos="48000">
                <a:srgbClr val="009FB0"/>
              </a:gs>
              <a:gs pos="100000">
                <a:srgbClr val="31EAFE"/>
              </a:gs>
            </a:gsLst>
            <a:lin ang="16200038"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5400" b="0" i="0" u="none" strike="noStrike" cap="none">
                <a:solidFill>
                  <a:schemeClr val="lt1"/>
                </a:solidFill>
                <a:latin typeface="Times New Roman"/>
                <a:ea typeface="Times New Roman"/>
                <a:cs typeface="Times New Roman"/>
                <a:sym typeface="Times New Roman"/>
              </a:rPr>
              <a:t>Conclusion</a:t>
            </a:r>
            <a:endParaRPr/>
          </a:p>
        </p:txBody>
      </p:sp>
      <p:sp>
        <p:nvSpPr>
          <p:cNvPr id="114" name="Google Shape;114;p25"/>
          <p:cNvSpPr txBox="1"/>
          <p:nvPr/>
        </p:nvSpPr>
        <p:spPr>
          <a:xfrm>
            <a:off x="636981" y="5773409"/>
            <a:ext cx="7743900" cy="8204100"/>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None/>
            </a:pPr>
            <a:r>
              <a:rPr lang="en" sz="3100" b="0" i="0" u="none" strike="noStrike" cap="none">
                <a:solidFill>
                  <a:srgbClr val="000000"/>
                </a:solidFill>
                <a:latin typeface="Times New Roman"/>
                <a:ea typeface="Times New Roman"/>
                <a:cs typeface="Times New Roman"/>
                <a:sym typeface="Times New Roman"/>
              </a:rPr>
              <a:t>Social media has become an integral part of our lives, but excessive use has raised concerns about its negative impact on wellness and personal growth. </a:t>
            </a:r>
            <a:endParaRPr/>
          </a:p>
          <a:p>
            <a:pPr marL="0" marR="0" lvl="0" indent="0" algn="just" rtl="0">
              <a:lnSpc>
                <a:spcPct val="100000"/>
              </a:lnSpc>
              <a:spcBef>
                <a:spcPts val="0"/>
              </a:spcBef>
              <a:spcAft>
                <a:spcPts val="0"/>
              </a:spcAft>
              <a:buNone/>
            </a:pPr>
            <a:endParaRPr sz="3100" b="0" i="0" u="none" strike="noStrike" cap="none">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r>
              <a:rPr lang="en" sz="3100" b="0" i="0" u="none" strike="noStrike" cap="none">
                <a:solidFill>
                  <a:srgbClr val="000000"/>
                </a:solidFill>
                <a:latin typeface="Times New Roman"/>
                <a:ea typeface="Times New Roman"/>
                <a:cs typeface="Times New Roman"/>
                <a:sym typeface="Times New Roman"/>
              </a:rPr>
              <a:t>A Pew on 2021 study found that 84% of young adults actively use social media, highlighting the need to understand its relationship with mental health and self-esteem. </a:t>
            </a:r>
            <a:endParaRPr/>
          </a:p>
          <a:p>
            <a:pPr marL="0" marR="0" lvl="0" indent="0" algn="just" rtl="0">
              <a:lnSpc>
                <a:spcPct val="100000"/>
              </a:lnSpc>
              <a:spcBef>
                <a:spcPts val="0"/>
              </a:spcBef>
              <a:spcAft>
                <a:spcPts val="0"/>
              </a:spcAft>
              <a:buNone/>
            </a:pPr>
            <a:endParaRPr sz="3100" b="0" i="0" u="none" strike="noStrike" cap="none">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r>
              <a:rPr lang="en" sz="3100" b="0" i="0" u="none" strike="noStrike" cap="none">
                <a:solidFill>
                  <a:srgbClr val="000000"/>
                </a:solidFill>
                <a:latin typeface="Times New Roman"/>
                <a:ea typeface="Times New Roman"/>
                <a:cs typeface="Times New Roman"/>
                <a:sym typeface="Times New Roman"/>
              </a:rPr>
              <a:t>To this purpose, this study designed to have focused on understanding the impact of social media on well-being. By exploring the relationship between social media use and various aspects of personal growth  to shed light on how we can use social media in positive, and productive ways.</a:t>
            </a:r>
            <a:endParaRPr/>
          </a:p>
        </p:txBody>
      </p:sp>
      <p:sp>
        <p:nvSpPr>
          <p:cNvPr id="115" name="Google Shape;115;p25"/>
          <p:cNvSpPr txBox="1"/>
          <p:nvPr/>
        </p:nvSpPr>
        <p:spPr>
          <a:xfrm>
            <a:off x="874410" y="15974241"/>
            <a:ext cx="5547000" cy="53412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 sz="3100" b="0" i="0" u="none" strike="noStrike" cap="none">
                <a:solidFill>
                  <a:srgbClr val="000000"/>
                </a:solidFill>
                <a:latin typeface="Times New Roman"/>
                <a:ea typeface="Times New Roman"/>
                <a:cs typeface="Times New Roman"/>
                <a:sym typeface="Times New Roman"/>
              </a:rPr>
              <a:t>As part of a pilot study, the current research aimed to evaluate a questionnaire with a sample of 50 KCC college students. Between April 18th and 25th, the study advertised the questionnaire and received 52 responses via Google Forms. Initially, outlier samples were removed, and subsequent data analysis was conducted.</a:t>
            </a:r>
            <a:endParaRPr/>
          </a:p>
        </p:txBody>
      </p:sp>
      <p:pic>
        <p:nvPicPr>
          <p:cNvPr id="116" name="Google Shape;116;p25"/>
          <p:cNvPicPr preferRelativeResize="0"/>
          <p:nvPr/>
        </p:nvPicPr>
        <p:blipFill rotWithShape="1">
          <a:blip r:embed="rId6">
            <a:alphaModFix/>
          </a:blip>
          <a:srcRect/>
          <a:stretch/>
        </p:blipFill>
        <p:spPr>
          <a:xfrm>
            <a:off x="11291407" y="19330682"/>
            <a:ext cx="1547747" cy="1547747"/>
          </a:xfrm>
          <a:prstGeom prst="rect">
            <a:avLst/>
          </a:prstGeom>
          <a:noFill/>
          <a:ln>
            <a:noFill/>
          </a:ln>
        </p:spPr>
      </p:pic>
      <p:pic>
        <p:nvPicPr>
          <p:cNvPr id="117" name="Google Shape;117;p25" descr="Google Docs Form, google, purple, violet, text png | PNGWing"/>
          <p:cNvPicPr preferRelativeResize="0"/>
          <p:nvPr/>
        </p:nvPicPr>
        <p:blipFill rotWithShape="1">
          <a:blip r:embed="rId7">
            <a:alphaModFix/>
          </a:blip>
          <a:srcRect/>
          <a:stretch/>
        </p:blipFill>
        <p:spPr>
          <a:xfrm>
            <a:off x="7960909" y="16655024"/>
            <a:ext cx="1234200" cy="1234200"/>
          </a:xfrm>
          <a:prstGeom prst="ellipse">
            <a:avLst/>
          </a:prstGeom>
          <a:noFill/>
          <a:ln>
            <a:noFill/>
          </a:ln>
        </p:spPr>
      </p:pic>
      <p:sp>
        <p:nvSpPr>
          <p:cNvPr id="118" name="Google Shape;118;p25"/>
          <p:cNvSpPr/>
          <p:nvPr/>
        </p:nvSpPr>
        <p:spPr>
          <a:xfrm>
            <a:off x="8351280" y="19329010"/>
            <a:ext cx="406500" cy="580500"/>
          </a:xfrm>
          <a:prstGeom prst="downArrow">
            <a:avLst>
              <a:gd name="adj1" fmla="val 50000"/>
              <a:gd name="adj2" fmla="val 50000"/>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9" name="Google Shape;119;p25"/>
          <p:cNvSpPr/>
          <p:nvPr/>
        </p:nvSpPr>
        <p:spPr>
          <a:xfrm>
            <a:off x="8351280" y="20562920"/>
            <a:ext cx="406500" cy="475200"/>
          </a:xfrm>
          <a:prstGeom prst="downArrow">
            <a:avLst>
              <a:gd name="adj1" fmla="val 50000"/>
              <a:gd name="adj2" fmla="val 50000"/>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0" name="Google Shape;120;p25"/>
          <p:cNvSpPr/>
          <p:nvPr/>
        </p:nvSpPr>
        <p:spPr>
          <a:xfrm>
            <a:off x="7441461" y="21090567"/>
            <a:ext cx="2336100" cy="451500"/>
          </a:xfrm>
          <a:prstGeom prst="roundRect">
            <a:avLst>
              <a:gd name="adj" fmla="val 16667"/>
            </a:avLst>
          </a:prstGeom>
          <a:solidFill>
            <a:srgbClr val="F7FFB3"/>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rgbClr val="000000"/>
                </a:solidFill>
                <a:latin typeface="Times New Roman"/>
                <a:ea typeface="Times New Roman"/>
                <a:cs typeface="Times New Roman"/>
                <a:sym typeface="Times New Roman"/>
              </a:rPr>
              <a:t>Data Visualization</a:t>
            </a:r>
            <a:endParaRPr/>
          </a:p>
        </p:txBody>
      </p:sp>
      <p:pic>
        <p:nvPicPr>
          <p:cNvPr id="121" name="Google Shape;121;p25" descr="Google Docs Form, google, purple, violet, text png | PNGWing"/>
          <p:cNvPicPr preferRelativeResize="0"/>
          <p:nvPr/>
        </p:nvPicPr>
        <p:blipFill rotWithShape="1">
          <a:blip r:embed="rId7">
            <a:alphaModFix/>
          </a:blip>
          <a:srcRect/>
          <a:stretch/>
        </p:blipFill>
        <p:spPr>
          <a:xfrm>
            <a:off x="14898068" y="16564214"/>
            <a:ext cx="1234200" cy="1234200"/>
          </a:xfrm>
          <a:prstGeom prst="ellipse">
            <a:avLst/>
          </a:prstGeom>
          <a:noFill/>
          <a:ln>
            <a:noFill/>
          </a:ln>
        </p:spPr>
      </p:pic>
      <p:sp>
        <p:nvSpPr>
          <p:cNvPr id="122" name="Google Shape;122;p25"/>
          <p:cNvSpPr/>
          <p:nvPr/>
        </p:nvSpPr>
        <p:spPr>
          <a:xfrm>
            <a:off x="13375635" y="18235415"/>
            <a:ext cx="1993800" cy="564000"/>
          </a:xfrm>
          <a:prstGeom prst="roundRect">
            <a:avLst>
              <a:gd name="adj" fmla="val 16667"/>
            </a:avLst>
          </a:prstGeom>
          <a:solidFill>
            <a:schemeClr val="dk1">
              <a:alpha val="498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2000" b="0" i="0" u="sng" strike="noStrike" cap="none">
                <a:solidFill>
                  <a:schemeClr val="lt1"/>
                </a:solidFill>
                <a:latin typeface="Times New Roman"/>
                <a:ea typeface="Times New Roman"/>
                <a:cs typeface="Times New Roman"/>
                <a:sym typeface="Times New Roman"/>
              </a:rPr>
              <a:t>75</a:t>
            </a:r>
            <a:r>
              <a:rPr lang="en" sz="2000" b="0" i="0" u="none" strike="noStrike" cap="none">
                <a:solidFill>
                  <a:schemeClr val="lt1"/>
                </a:solidFill>
                <a:latin typeface="Times New Roman"/>
                <a:ea typeface="Times New Roman"/>
                <a:cs typeface="Times New Roman"/>
                <a:sym typeface="Times New Roman"/>
              </a:rPr>
              <a:t> Elementary student</a:t>
            </a:r>
            <a:endParaRPr/>
          </a:p>
        </p:txBody>
      </p:sp>
      <p:sp>
        <p:nvSpPr>
          <p:cNvPr id="123" name="Google Shape;123;p25"/>
          <p:cNvSpPr/>
          <p:nvPr/>
        </p:nvSpPr>
        <p:spPr>
          <a:xfrm>
            <a:off x="15678032" y="18226469"/>
            <a:ext cx="1993800" cy="564000"/>
          </a:xfrm>
          <a:prstGeom prst="roundRect">
            <a:avLst>
              <a:gd name="adj" fmla="val 16667"/>
            </a:avLst>
          </a:prstGeom>
          <a:solidFill>
            <a:schemeClr val="dk1">
              <a:alpha val="498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2000" b="0" i="0" u="sng" strike="noStrike" cap="none">
                <a:solidFill>
                  <a:schemeClr val="lt1"/>
                </a:solidFill>
                <a:latin typeface="Times New Roman"/>
                <a:ea typeface="Times New Roman"/>
                <a:cs typeface="Times New Roman"/>
                <a:sym typeface="Times New Roman"/>
              </a:rPr>
              <a:t>75 College student</a:t>
            </a:r>
            <a:endParaRPr/>
          </a:p>
        </p:txBody>
      </p:sp>
      <p:cxnSp>
        <p:nvCxnSpPr>
          <p:cNvPr id="124" name="Google Shape;124;p25"/>
          <p:cNvCxnSpPr>
            <a:stCxn id="121" idx="3"/>
            <a:endCxn id="122" idx="0"/>
          </p:cNvCxnSpPr>
          <p:nvPr/>
        </p:nvCxnSpPr>
        <p:spPr>
          <a:xfrm rot="5400000">
            <a:off x="14416862" y="17573420"/>
            <a:ext cx="617700" cy="706200"/>
          </a:xfrm>
          <a:prstGeom prst="curvedConnector3">
            <a:avLst>
              <a:gd name="adj1" fmla="val 50000"/>
            </a:avLst>
          </a:prstGeom>
          <a:noFill/>
          <a:ln w="38100" cap="flat" cmpd="sng">
            <a:solidFill>
              <a:srgbClr val="EF8600"/>
            </a:solidFill>
            <a:prstDash val="solid"/>
            <a:round/>
            <a:headEnd type="none" w="sm" len="sm"/>
            <a:tailEnd type="triangle" w="med" len="med"/>
          </a:ln>
        </p:spPr>
      </p:cxnSp>
      <p:cxnSp>
        <p:nvCxnSpPr>
          <p:cNvPr id="125" name="Google Shape;125;p25"/>
          <p:cNvCxnSpPr>
            <a:stCxn id="121" idx="5"/>
            <a:endCxn id="123" idx="0"/>
          </p:cNvCxnSpPr>
          <p:nvPr/>
        </p:nvCxnSpPr>
        <p:spPr>
          <a:xfrm rot="-5400000" flipH="1">
            <a:off x="16008824" y="17560370"/>
            <a:ext cx="608700" cy="723300"/>
          </a:xfrm>
          <a:prstGeom prst="curvedConnector3">
            <a:avLst>
              <a:gd name="adj1" fmla="val 50000"/>
            </a:avLst>
          </a:prstGeom>
          <a:noFill/>
          <a:ln w="38100" cap="flat" cmpd="sng">
            <a:solidFill>
              <a:srgbClr val="EF8600"/>
            </a:solidFill>
            <a:prstDash val="solid"/>
            <a:round/>
            <a:headEnd type="none" w="sm" len="sm"/>
            <a:tailEnd type="triangle" w="med" len="med"/>
          </a:ln>
        </p:spPr>
      </p:cxnSp>
      <p:sp>
        <p:nvSpPr>
          <p:cNvPr id="126" name="Google Shape;126;p25"/>
          <p:cNvSpPr/>
          <p:nvPr/>
        </p:nvSpPr>
        <p:spPr>
          <a:xfrm>
            <a:off x="14518151" y="19425919"/>
            <a:ext cx="1993800" cy="564000"/>
          </a:xfrm>
          <a:prstGeom prst="roundRect">
            <a:avLst>
              <a:gd name="adj" fmla="val 16667"/>
            </a:avLst>
          </a:prstGeom>
          <a:solidFill>
            <a:srgbClr val="F7FFB3"/>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rgbClr val="000000"/>
                </a:solidFill>
                <a:latin typeface="Times New Roman"/>
                <a:ea typeface="Times New Roman"/>
                <a:cs typeface="Times New Roman"/>
                <a:sym typeface="Times New Roman"/>
              </a:rPr>
              <a:t>QC, remove outlier data</a:t>
            </a:r>
            <a:endParaRPr/>
          </a:p>
        </p:txBody>
      </p:sp>
      <p:cxnSp>
        <p:nvCxnSpPr>
          <p:cNvPr id="127" name="Google Shape;127;p25"/>
          <p:cNvCxnSpPr>
            <a:stCxn id="122" idx="2"/>
            <a:endCxn id="126" idx="0"/>
          </p:cNvCxnSpPr>
          <p:nvPr/>
        </p:nvCxnSpPr>
        <p:spPr>
          <a:xfrm rot="-5400000" flipH="1">
            <a:off x="14630535" y="18541415"/>
            <a:ext cx="626400" cy="1142400"/>
          </a:xfrm>
          <a:prstGeom prst="curvedConnector3">
            <a:avLst>
              <a:gd name="adj1" fmla="val 50000"/>
            </a:avLst>
          </a:prstGeom>
          <a:noFill/>
          <a:ln w="38100" cap="flat" cmpd="sng">
            <a:solidFill>
              <a:srgbClr val="EF8600"/>
            </a:solidFill>
            <a:prstDash val="solid"/>
            <a:round/>
            <a:headEnd type="none" w="sm" len="sm"/>
            <a:tailEnd type="triangle" w="med" len="med"/>
          </a:ln>
        </p:spPr>
      </p:cxnSp>
      <p:cxnSp>
        <p:nvCxnSpPr>
          <p:cNvPr id="128" name="Google Shape;128;p25"/>
          <p:cNvCxnSpPr>
            <a:stCxn id="123" idx="2"/>
            <a:endCxn id="126" idx="0"/>
          </p:cNvCxnSpPr>
          <p:nvPr/>
        </p:nvCxnSpPr>
        <p:spPr>
          <a:xfrm rot="5400000">
            <a:off x="15777332" y="18528269"/>
            <a:ext cx="635400" cy="1159800"/>
          </a:xfrm>
          <a:prstGeom prst="curvedConnector3">
            <a:avLst>
              <a:gd name="adj1" fmla="val 50000"/>
            </a:avLst>
          </a:prstGeom>
          <a:noFill/>
          <a:ln w="38100" cap="flat" cmpd="sng">
            <a:solidFill>
              <a:srgbClr val="EF8600"/>
            </a:solidFill>
            <a:prstDash val="solid"/>
            <a:round/>
            <a:headEnd type="none" w="sm" len="sm"/>
            <a:tailEnd type="triangle" w="med" len="med"/>
          </a:ln>
        </p:spPr>
      </p:cxnSp>
      <p:sp>
        <p:nvSpPr>
          <p:cNvPr id="129" name="Google Shape;129;p25"/>
          <p:cNvSpPr/>
          <p:nvPr/>
        </p:nvSpPr>
        <p:spPr>
          <a:xfrm>
            <a:off x="14509385" y="20210437"/>
            <a:ext cx="1993800" cy="564000"/>
          </a:xfrm>
          <a:prstGeom prst="roundRect">
            <a:avLst>
              <a:gd name="adj" fmla="val 16667"/>
            </a:avLst>
          </a:prstGeom>
          <a:solidFill>
            <a:srgbClr val="F7FFB3"/>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rgbClr val="000000"/>
                </a:solidFill>
                <a:latin typeface="Times New Roman"/>
                <a:ea typeface="Times New Roman"/>
                <a:cs typeface="Times New Roman"/>
                <a:sym typeface="Times New Roman"/>
              </a:rPr>
              <a:t>Pooling Data</a:t>
            </a:r>
            <a:endParaRPr/>
          </a:p>
        </p:txBody>
      </p:sp>
      <p:sp>
        <p:nvSpPr>
          <p:cNvPr id="130" name="Google Shape;130;p25"/>
          <p:cNvSpPr/>
          <p:nvPr/>
        </p:nvSpPr>
        <p:spPr>
          <a:xfrm>
            <a:off x="14505002" y="20986765"/>
            <a:ext cx="1993800" cy="564000"/>
          </a:xfrm>
          <a:prstGeom prst="roundRect">
            <a:avLst>
              <a:gd name="adj" fmla="val 16667"/>
            </a:avLst>
          </a:prstGeom>
          <a:solidFill>
            <a:srgbClr val="F7FFB3"/>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rgbClr val="000000"/>
                </a:solidFill>
                <a:latin typeface="Times New Roman"/>
                <a:ea typeface="Times New Roman"/>
                <a:cs typeface="Times New Roman"/>
                <a:sym typeface="Times New Roman"/>
              </a:rPr>
              <a:t>Data Visualization</a:t>
            </a:r>
            <a:endParaRPr/>
          </a:p>
        </p:txBody>
      </p:sp>
      <p:pic>
        <p:nvPicPr>
          <p:cNvPr id="131" name="Google Shape;131;p25"/>
          <p:cNvPicPr preferRelativeResize="0"/>
          <p:nvPr/>
        </p:nvPicPr>
        <p:blipFill rotWithShape="1">
          <a:blip r:embed="rId8">
            <a:alphaModFix/>
          </a:blip>
          <a:srcRect l="6349" b="2267"/>
          <a:stretch/>
        </p:blipFill>
        <p:spPr>
          <a:xfrm rot="7929193">
            <a:off x="10492146" y="14436098"/>
            <a:ext cx="3194062" cy="3234684"/>
          </a:xfrm>
          <a:prstGeom prst="rect">
            <a:avLst/>
          </a:prstGeom>
          <a:noFill/>
          <a:ln>
            <a:noFill/>
          </a:ln>
        </p:spPr>
      </p:pic>
      <p:sp>
        <p:nvSpPr>
          <p:cNvPr id="132" name="Google Shape;132;p25"/>
          <p:cNvSpPr/>
          <p:nvPr/>
        </p:nvSpPr>
        <p:spPr>
          <a:xfrm>
            <a:off x="7032171" y="15600266"/>
            <a:ext cx="3091500" cy="880800"/>
          </a:xfrm>
          <a:prstGeom prst="roundRect">
            <a:avLst>
              <a:gd name="adj" fmla="val 16667"/>
            </a:avLst>
          </a:prstGeom>
          <a:solidFill>
            <a:schemeClr val="accent3"/>
          </a:solidFill>
          <a:ln w="25400" cap="flat" cmpd="sng">
            <a:solidFill>
              <a:srgbClr val="57697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3200" b="0" i="0" u="none" strike="noStrike" cap="none">
                <a:solidFill>
                  <a:schemeClr val="lt1"/>
                </a:solidFill>
                <a:latin typeface="Times New Roman"/>
                <a:ea typeface="Times New Roman"/>
                <a:cs typeface="Times New Roman"/>
                <a:sym typeface="Times New Roman"/>
              </a:rPr>
              <a:t>Pilot phase</a:t>
            </a:r>
            <a:endParaRPr/>
          </a:p>
        </p:txBody>
      </p:sp>
      <p:sp>
        <p:nvSpPr>
          <p:cNvPr id="133" name="Google Shape;133;p25"/>
          <p:cNvSpPr/>
          <p:nvPr/>
        </p:nvSpPr>
        <p:spPr>
          <a:xfrm>
            <a:off x="13971201" y="15599194"/>
            <a:ext cx="3091500" cy="872700"/>
          </a:xfrm>
          <a:prstGeom prst="roundRect">
            <a:avLst>
              <a:gd name="adj" fmla="val 16667"/>
            </a:avLst>
          </a:prstGeom>
          <a:solidFill>
            <a:schemeClr val="accent3"/>
          </a:solidFill>
          <a:ln w="25400" cap="flat" cmpd="sng">
            <a:solidFill>
              <a:srgbClr val="57697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3200" b="0" i="0" u="none" strike="noStrike" cap="none">
                <a:solidFill>
                  <a:schemeClr val="lt1"/>
                </a:solidFill>
                <a:latin typeface="Times New Roman"/>
                <a:ea typeface="Times New Roman"/>
                <a:cs typeface="Times New Roman"/>
                <a:sym typeface="Times New Roman"/>
              </a:rPr>
              <a:t>Original Phase</a:t>
            </a:r>
            <a:endParaRPr/>
          </a:p>
        </p:txBody>
      </p:sp>
      <p:sp>
        <p:nvSpPr>
          <p:cNvPr id="134" name="Google Shape;134;p25"/>
          <p:cNvSpPr/>
          <p:nvPr/>
        </p:nvSpPr>
        <p:spPr>
          <a:xfrm>
            <a:off x="7440431" y="19947947"/>
            <a:ext cx="2336100" cy="580500"/>
          </a:xfrm>
          <a:prstGeom prst="roundRect">
            <a:avLst>
              <a:gd name="adj" fmla="val 16667"/>
            </a:avLst>
          </a:prstGeom>
          <a:solidFill>
            <a:srgbClr val="F7FFB3"/>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 sz="1800" b="0" i="0" u="none" strike="noStrike" cap="none">
                <a:solidFill>
                  <a:srgbClr val="000000"/>
                </a:solidFill>
                <a:latin typeface="Times New Roman"/>
                <a:ea typeface="Times New Roman"/>
                <a:cs typeface="Times New Roman"/>
                <a:sym typeface="Times New Roman"/>
              </a:rPr>
              <a:t>QC, remove outlier data</a:t>
            </a:r>
            <a:endParaRPr/>
          </a:p>
          <a:p>
            <a:pPr marL="0" marR="0" lvl="0" indent="0" algn="ctr" rtl="0">
              <a:lnSpc>
                <a:spcPct val="100000"/>
              </a:lnSpc>
              <a:spcBef>
                <a:spcPts val="0"/>
              </a:spcBef>
              <a:spcAft>
                <a:spcPts val="0"/>
              </a:spcAft>
              <a:buNone/>
            </a:pPr>
            <a:br>
              <a:rPr lang="en" sz="1800" b="0" i="0" u="none" strike="noStrike" cap="none">
                <a:solidFill>
                  <a:srgbClr val="000000"/>
                </a:solidFill>
                <a:latin typeface="Times New Roman"/>
                <a:ea typeface="Times New Roman"/>
                <a:cs typeface="Times New Roman"/>
                <a:sym typeface="Times New Roman"/>
              </a:rPr>
            </a:br>
            <a:endParaRPr sz="1800" b="0" i="0" u="none" strike="noStrike" cap="none">
              <a:solidFill>
                <a:srgbClr val="000000"/>
              </a:solidFill>
              <a:latin typeface="Times New Roman"/>
              <a:ea typeface="Times New Roman"/>
              <a:cs typeface="Times New Roman"/>
              <a:sym typeface="Times New Roman"/>
            </a:endParaRPr>
          </a:p>
        </p:txBody>
      </p:sp>
      <p:sp>
        <p:nvSpPr>
          <p:cNvPr id="135" name="Google Shape;135;p25"/>
          <p:cNvSpPr/>
          <p:nvPr/>
        </p:nvSpPr>
        <p:spPr>
          <a:xfrm>
            <a:off x="7402889" y="18735274"/>
            <a:ext cx="2336100" cy="580500"/>
          </a:xfrm>
          <a:prstGeom prst="roundRect">
            <a:avLst>
              <a:gd name="adj" fmla="val 16667"/>
            </a:avLst>
          </a:prstGeom>
          <a:solidFill>
            <a:srgbClr val="F7FFB3"/>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None/>
            </a:pPr>
            <a:r>
              <a:rPr lang="en" sz="1800" b="0" i="0" u="none" strike="noStrike" cap="none">
                <a:solidFill>
                  <a:srgbClr val="000000"/>
                </a:solidFill>
                <a:latin typeface="Times New Roman"/>
                <a:ea typeface="Times New Roman"/>
                <a:cs typeface="Times New Roman"/>
                <a:sym typeface="Times New Roman"/>
              </a:rPr>
              <a:t>50 college students</a:t>
            </a:r>
            <a:br>
              <a:rPr lang="en" sz="1800" b="0" i="0" u="none" strike="noStrike" cap="none">
                <a:solidFill>
                  <a:srgbClr val="000000"/>
                </a:solidFill>
                <a:latin typeface="Times New Roman"/>
                <a:ea typeface="Times New Roman"/>
                <a:cs typeface="Times New Roman"/>
                <a:sym typeface="Times New Roman"/>
              </a:rPr>
            </a:br>
            <a:endParaRPr sz="1800" b="0" i="0" u="none" strike="noStrike" cap="none">
              <a:solidFill>
                <a:srgbClr val="000000"/>
              </a:solidFill>
              <a:latin typeface="Times New Roman"/>
              <a:ea typeface="Times New Roman"/>
              <a:cs typeface="Times New Roman"/>
              <a:sym typeface="Times New Roman"/>
            </a:endParaRPr>
          </a:p>
        </p:txBody>
      </p:sp>
      <p:pic>
        <p:nvPicPr>
          <p:cNvPr id="136" name="Google Shape;136;p25" descr="Kapiʻolani Community College |"/>
          <p:cNvPicPr preferRelativeResize="0"/>
          <p:nvPr/>
        </p:nvPicPr>
        <p:blipFill rotWithShape="1">
          <a:blip r:embed="rId9">
            <a:alphaModFix/>
          </a:blip>
          <a:srcRect/>
          <a:stretch/>
        </p:blipFill>
        <p:spPr>
          <a:xfrm>
            <a:off x="29716508" y="486932"/>
            <a:ext cx="2990380" cy="2592280"/>
          </a:xfrm>
          <a:prstGeom prst="rect">
            <a:avLst/>
          </a:prstGeom>
          <a:noFill/>
          <a:ln>
            <a:noFill/>
          </a:ln>
        </p:spPr>
      </p:pic>
      <p:sp>
        <p:nvSpPr>
          <p:cNvPr id="137" name="Google Shape;137;p25"/>
          <p:cNvSpPr txBox="1"/>
          <p:nvPr/>
        </p:nvSpPr>
        <p:spPr>
          <a:xfrm>
            <a:off x="10014250" y="5929425"/>
            <a:ext cx="3415800" cy="523200"/>
          </a:xfrm>
          <a:prstGeom prst="rect">
            <a:avLst/>
          </a:prstGeom>
          <a:gradFill>
            <a:gsLst>
              <a:gs pos="0">
                <a:srgbClr val="4E616A"/>
              </a:gs>
              <a:gs pos="83000">
                <a:srgbClr val="7B939E"/>
              </a:gs>
              <a:gs pos="100000">
                <a:srgbClr val="ADBCC3"/>
              </a:gs>
            </a:gsLst>
            <a:lin ang="16200038" scaled="0"/>
          </a:gradFill>
          <a:ln>
            <a:noFill/>
          </a:ln>
          <a:effectLst>
            <a:outerShdw blurRad="50800" dist="38100" algn="l" rotWithShape="0">
              <a:srgbClr val="000000">
                <a:alpha val="40000"/>
              </a:srgbClr>
            </a:outerShdw>
          </a:effectLst>
        </p:spPr>
        <p:txBody>
          <a:bodyPr spcFirstLastPara="1" wrap="square" lIns="91425" tIns="45700" rIns="91425" bIns="45700" anchor="b" anchorCtr="0">
            <a:spAutoFit/>
          </a:bodyPr>
          <a:lstStyle/>
          <a:p>
            <a:pPr marL="0" marR="0" lvl="0" indent="0" algn="ctr" rtl="0">
              <a:lnSpc>
                <a:spcPct val="100000"/>
              </a:lnSpc>
              <a:spcBef>
                <a:spcPts val="0"/>
              </a:spcBef>
              <a:spcAft>
                <a:spcPts val="0"/>
              </a:spcAft>
              <a:buClr>
                <a:schemeClr val="lt1"/>
              </a:buClr>
              <a:buSzPts val="2800"/>
              <a:buFont typeface="Arial"/>
              <a:buNone/>
            </a:pPr>
            <a:r>
              <a:rPr lang="en" sz="2800" b="0" i="0" u="none" strike="noStrike" cap="none">
                <a:solidFill>
                  <a:schemeClr val="lt1"/>
                </a:solidFill>
                <a:latin typeface="Times New Roman"/>
                <a:ea typeface="Times New Roman"/>
                <a:cs typeface="Times New Roman"/>
                <a:sym typeface="Times New Roman"/>
              </a:rPr>
              <a:t>Parameters evaluated</a:t>
            </a:r>
            <a:endParaRPr/>
          </a:p>
        </p:txBody>
      </p:sp>
      <p:pic>
        <p:nvPicPr>
          <p:cNvPr id="138" name="Google Shape;138;p25"/>
          <p:cNvPicPr preferRelativeResize="0"/>
          <p:nvPr/>
        </p:nvPicPr>
        <p:blipFill rotWithShape="1">
          <a:blip r:embed="rId10">
            <a:alphaModFix/>
          </a:blip>
          <a:srcRect/>
          <a:stretch/>
        </p:blipFill>
        <p:spPr>
          <a:xfrm>
            <a:off x="15399457" y="6475130"/>
            <a:ext cx="4199100" cy="3426600"/>
          </a:xfrm>
          <a:prstGeom prst="rect">
            <a:avLst/>
          </a:prstGeom>
          <a:noFill/>
          <a:ln>
            <a:noFill/>
          </a:ln>
        </p:spPr>
      </p:pic>
      <p:pic>
        <p:nvPicPr>
          <p:cNvPr id="139" name="Google Shape;139;p25"/>
          <p:cNvPicPr preferRelativeResize="0"/>
          <p:nvPr/>
        </p:nvPicPr>
        <p:blipFill rotWithShape="1">
          <a:blip r:embed="rId11">
            <a:alphaModFix/>
          </a:blip>
          <a:srcRect/>
          <a:stretch/>
        </p:blipFill>
        <p:spPr>
          <a:xfrm>
            <a:off x="23101498" y="5712893"/>
            <a:ext cx="7434600" cy="3968100"/>
          </a:xfrm>
          <a:prstGeom prst="rect">
            <a:avLst/>
          </a:prstGeom>
          <a:noFill/>
          <a:ln>
            <a:noFill/>
          </a:ln>
        </p:spPr>
      </p:pic>
      <p:pic>
        <p:nvPicPr>
          <p:cNvPr id="140" name="Google Shape;140;p25"/>
          <p:cNvPicPr preferRelativeResize="0"/>
          <p:nvPr/>
        </p:nvPicPr>
        <p:blipFill rotWithShape="1">
          <a:blip r:embed="rId12">
            <a:alphaModFix/>
          </a:blip>
          <a:srcRect/>
          <a:stretch/>
        </p:blipFill>
        <p:spPr>
          <a:xfrm>
            <a:off x="17148324" y="6571820"/>
            <a:ext cx="903944" cy="427439"/>
          </a:xfrm>
          <a:prstGeom prst="rect">
            <a:avLst/>
          </a:prstGeom>
          <a:solidFill>
            <a:srgbClr val="FFCC8B"/>
          </a:solidFill>
          <a:ln>
            <a:noFill/>
          </a:ln>
        </p:spPr>
      </p:pic>
      <p:sp>
        <p:nvSpPr>
          <p:cNvPr id="141" name="Google Shape;141;p25"/>
          <p:cNvSpPr/>
          <p:nvPr/>
        </p:nvSpPr>
        <p:spPr>
          <a:xfrm flipH="1">
            <a:off x="14140237" y="5773409"/>
            <a:ext cx="45600" cy="8395800"/>
          </a:xfrm>
          <a:prstGeom prst="rect">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42" name="Google Shape;142;p25"/>
          <p:cNvPicPr preferRelativeResize="0"/>
          <p:nvPr/>
        </p:nvPicPr>
        <p:blipFill rotWithShape="1">
          <a:blip r:embed="rId13">
            <a:alphaModFix/>
          </a:blip>
          <a:srcRect/>
          <a:stretch/>
        </p:blipFill>
        <p:spPr>
          <a:xfrm>
            <a:off x="14519141" y="10672264"/>
            <a:ext cx="5710200" cy="3629100"/>
          </a:xfrm>
          <a:prstGeom prst="rect">
            <a:avLst/>
          </a:prstGeom>
          <a:noFill/>
          <a:ln>
            <a:noFill/>
          </a:ln>
        </p:spPr>
      </p:pic>
      <p:sp>
        <p:nvSpPr>
          <p:cNvPr id="143" name="Google Shape;143;p25"/>
          <p:cNvSpPr/>
          <p:nvPr/>
        </p:nvSpPr>
        <p:spPr>
          <a:xfrm>
            <a:off x="16498902" y="10175953"/>
            <a:ext cx="2093100" cy="427500"/>
          </a:xfrm>
          <a:prstGeom prst="roundRect">
            <a:avLst>
              <a:gd name="adj" fmla="val 16667"/>
            </a:avLst>
          </a:prstGeom>
          <a:solidFill>
            <a:srgbClr val="FFCD8C"/>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600" b="0" i="0" u="none" strike="noStrike" cap="none">
                <a:solidFill>
                  <a:srgbClr val="595959"/>
                </a:solidFill>
                <a:latin typeface="Times New Roman"/>
                <a:ea typeface="Times New Roman"/>
                <a:cs typeface="Times New Roman"/>
                <a:sym typeface="Times New Roman"/>
              </a:rPr>
              <a:t>Homework distraction </a:t>
            </a:r>
            <a:endParaRPr sz="1200" b="0" i="0" u="none" strike="noStrike" cap="none">
              <a:solidFill>
                <a:schemeClr val="lt1"/>
              </a:solidFill>
              <a:latin typeface="Times New Roman"/>
              <a:ea typeface="Times New Roman"/>
              <a:cs typeface="Times New Roman"/>
              <a:sym typeface="Times New Roman"/>
            </a:endParaRPr>
          </a:p>
        </p:txBody>
      </p:sp>
      <p:cxnSp>
        <p:nvCxnSpPr>
          <p:cNvPr id="144" name="Google Shape;144;p25"/>
          <p:cNvCxnSpPr>
            <a:endCxn id="145" idx="1"/>
          </p:cNvCxnSpPr>
          <p:nvPr/>
        </p:nvCxnSpPr>
        <p:spPr>
          <a:xfrm rot="10800000" flipH="1">
            <a:off x="22465790" y="10551973"/>
            <a:ext cx="911400" cy="36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46" name="Google Shape;146;p25"/>
          <p:cNvCxnSpPr>
            <a:stCxn id="145" idx="3"/>
            <a:endCxn id="147" idx="1"/>
          </p:cNvCxnSpPr>
          <p:nvPr/>
        </p:nvCxnSpPr>
        <p:spPr>
          <a:xfrm>
            <a:off x="23610290" y="10551973"/>
            <a:ext cx="747900" cy="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48" name="Google Shape;148;p25"/>
          <p:cNvCxnSpPr>
            <a:stCxn id="147" idx="3"/>
            <a:endCxn id="149" idx="1"/>
          </p:cNvCxnSpPr>
          <p:nvPr/>
        </p:nvCxnSpPr>
        <p:spPr>
          <a:xfrm>
            <a:off x="24591341" y="10551973"/>
            <a:ext cx="744000" cy="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50" name="Google Shape;150;p25"/>
          <p:cNvCxnSpPr>
            <a:stCxn id="149" idx="3"/>
            <a:endCxn id="151" idx="1"/>
          </p:cNvCxnSpPr>
          <p:nvPr/>
        </p:nvCxnSpPr>
        <p:spPr>
          <a:xfrm rot="10800000" flipH="1">
            <a:off x="25576326" y="10545523"/>
            <a:ext cx="735900" cy="63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52" name="Google Shape;152;p25"/>
          <p:cNvCxnSpPr>
            <a:stCxn id="151" idx="3"/>
            <a:endCxn id="153" idx="1"/>
          </p:cNvCxnSpPr>
          <p:nvPr/>
        </p:nvCxnSpPr>
        <p:spPr>
          <a:xfrm>
            <a:off x="26580983" y="10545551"/>
            <a:ext cx="774900" cy="114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54" name="Google Shape;154;p25"/>
          <p:cNvCxnSpPr>
            <a:stCxn id="153" idx="3"/>
            <a:endCxn id="155" idx="1"/>
          </p:cNvCxnSpPr>
          <p:nvPr/>
        </p:nvCxnSpPr>
        <p:spPr>
          <a:xfrm>
            <a:off x="27624557" y="10556950"/>
            <a:ext cx="720600" cy="93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56" name="Google Shape;156;p25"/>
          <p:cNvCxnSpPr>
            <a:stCxn id="155" idx="3"/>
            <a:endCxn id="157" idx="1"/>
          </p:cNvCxnSpPr>
          <p:nvPr/>
        </p:nvCxnSpPr>
        <p:spPr>
          <a:xfrm rot="10800000" flipH="1">
            <a:off x="28613995" y="10551072"/>
            <a:ext cx="860700" cy="153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58" name="Google Shape;158;p25"/>
          <p:cNvCxnSpPr>
            <a:stCxn id="157" idx="3"/>
            <a:endCxn id="159" idx="1"/>
          </p:cNvCxnSpPr>
          <p:nvPr/>
        </p:nvCxnSpPr>
        <p:spPr>
          <a:xfrm>
            <a:off x="29805958" y="10551193"/>
            <a:ext cx="642900" cy="45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160" name="Google Shape;160;p25"/>
          <p:cNvCxnSpPr>
            <a:stCxn id="159" idx="3"/>
            <a:endCxn id="161" idx="1"/>
          </p:cNvCxnSpPr>
          <p:nvPr/>
        </p:nvCxnSpPr>
        <p:spPr>
          <a:xfrm rot="10800000" flipH="1">
            <a:off x="30858687" y="10551094"/>
            <a:ext cx="774600" cy="45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sp>
        <p:nvSpPr>
          <p:cNvPr id="162" name="Google Shape;162;p25"/>
          <p:cNvSpPr/>
          <p:nvPr/>
        </p:nvSpPr>
        <p:spPr>
          <a:xfrm>
            <a:off x="22386169" y="10493683"/>
            <a:ext cx="168900" cy="1290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1</a:t>
            </a:r>
            <a:endParaRPr sz="1400" b="0" i="0" u="none" strike="noStrike" cap="none">
              <a:solidFill>
                <a:schemeClr val="lt1"/>
              </a:solidFill>
              <a:latin typeface="Arial"/>
              <a:ea typeface="Arial"/>
              <a:cs typeface="Arial"/>
              <a:sym typeface="Arial"/>
            </a:endParaRPr>
          </a:p>
        </p:txBody>
      </p:sp>
      <p:sp>
        <p:nvSpPr>
          <p:cNvPr id="145" name="Google Shape;145;p25"/>
          <p:cNvSpPr/>
          <p:nvPr/>
        </p:nvSpPr>
        <p:spPr>
          <a:xfrm>
            <a:off x="23377190" y="10470823"/>
            <a:ext cx="233100" cy="1623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2</a:t>
            </a:r>
            <a:endParaRPr sz="1400" b="0" i="0" u="none" strike="noStrike" cap="none">
              <a:solidFill>
                <a:schemeClr val="lt1"/>
              </a:solidFill>
              <a:latin typeface="Arial"/>
              <a:ea typeface="Arial"/>
              <a:cs typeface="Arial"/>
              <a:sym typeface="Arial"/>
            </a:endParaRPr>
          </a:p>
        </p:txBody>
      </p:sp>
      <p:sp>
        <p:nvSpPr>
          <p:cNvPr id="147" name="Google Shape;147;p25"/>
          <p:cNvSpPr/>
          <p:nvPr/>
        </p:nvSpPr>
        <p:spPr>
          <a:xfrm>
            <a:off x="24358241" y="10470823"/>
            <a:ext cx="233100" cy="1623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3</a:t>
            </a:r>
            <a:endParaRPr sz="1400" b="0" i="0" u="none" strike="noStrike" cap="none">
              <a:solidFill>
                <a:schemeClr val="lt1"/>
              </a:solidFill>
              <a:latin typeface="Arial"/>
              <a:ea typeface="Arial"/>
              <a:cs typeface="Arial"/>
              <a:sym typeface="Arial"/>
            </a:endParaRPr>
          </a:p>
        </p:txBody>
      </p:sp>
      <p:sp>
        <p:nvSpPr>
          <p:cNvPr id="149" name="Google Shape;149;p25"/>
          <p:cNvSpPr/>
          <p:nvPr/>
        </p:nvSpPr>
        <p:spPr>
          <a:xfrm>
            <a:off x="25335426" y="10470823"/>
            <a:ext cx="240900" cy="1620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4</a:t>
            </a:r>
            <a:endParaRPr sz="1400" b="0" i="0" u="none" strike="noStrike" cap="none">
              <a:solidFill>
                <a:schemeClr val="lt1"/>
              </a:solidFill>
              <a:latin typeface="Arial"/>
              <a:ea typeface="Arial"/>
              <a:cs typeface="Arial"/>
              <a:sym typeface="Arial"/>
            </a:endParaRPr>
          </a:p>
        </p:txBody>
      </p:sp>
      <p:sp>
        <p:nvSpPr>
          <p:cNvPr id="151" name="Google Shape;151;p25"/>
          <p:cNvSpPr/>
          <p:nvPr/>
        </p:nvSpPr>
        <p:spPr>
          <a:xfrm>
            <a:off x="26312183" y="10445351"/>
            <a:ext cx="268800" cy="2004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5</a:t>
            </a:r>
            <a:endParaRPr sz="1400" b="0" i="0" u="none" strike="noStrike" cap="none">
              <a:solidFill>
                <a:schemeClr val="lt1"/>
              </a:solidFill>
              <a:latin typeface="Arial"/>
              <a:ea typeface="Arial"/>
              <a:cs typeface="Arial"/>
              <a:sym typeface="Arial"/>
            </a:endParaRPr>
          </a:p>
        </p:txBody>
      </p:sp>
      <p:sp>
        <p:nvSpPr>
          <p:cNvPr id="153" name="Google Shape;153;p25"/>
          <p:cNvSpPr/>
          <p:nvPr/>
        </p:nvSpPr>
        <p:spPr>
          <a:xfrm>
            <a:off x="27355757" y="10445350"/>
            <a:ext cx="268800" cy="2232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6</a:t>
            </a:r>
            <a:endParaRPr sz="1400" b="0" i="0" u="none" strike="noStrike" cap="none">
              <a:solidFill>
                <a:schemeClr val="lt1"/>
              </a:solidFill>
              <a:latin typeface="Arial"/>
              <a:ea typeface="Arial"/>
              <a:cs typeface="Arial"/>
              <a:sym typeface="Arial"/>
            </a:endParaRPr>
          </a:p>
        </p:txBody>
      </p:sp>
      <p:sp>
        <p:nvSpPr>
          <p:cNvPr id="155" name="Google Shape;155;p25"/>
          <p:cNvSpPr/>
          <p:nvPr/>
        </p:nvSpPr>
        <p:spPr>
          <a:xfrm>
            <a:off x="28345195" y="10433922"/>
            <a:ext cx="268800" cy="2649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7</a:t>
            </a:r>
            <a:endParaRPr sz="1400" b="0" i="0" u="none" strike="noStrike" cap="none">
              <a:solidFill>
                <a:schemeClr val="lt1"/>
              </a:solidFill>
              <a:latin typeface="Arial"/>
              <a:ea typeface="Arial"/>
              <a:cs typeface="Arial"/>
              <a:sym typeface="Arial"/>
            </a:endParaRPr>
          </a:p>
        </p:txBody>
      </p:sp>
      <p:sp>
        <p:nvSpPr>
          <p:cNvPr id="157" name="Google Shape;157;p25"/>
          <p:cNvSpPr/>
          <p:nvPr/>
        </p:nvSpPr>
        <p:spPr>
          <a:xfrm>
            <a:off x="29474758" y="10403443"/>
            <a:ext cx="331200" cy="2955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8</a:t>
            </a:r>
            <a:endParaRPr sz="1400" b="0" i="0" u="none" strike="noStrike" cap="none">
              <a:solidFill>
                <a:schemeClr val="lt1"/>
              </a:solidFill>
              <a:latin typeface="Arial"/>
              <a:ea typeface="Arial"/>
              <a:cs typeface="Arial"/>
              <a:sym typeface="Arial"/>
            </a:endParaRPr>
          </a:p>
        </p:txBody>
      </p:sp>
      <p:sp>
        <p:nvSpPr>
          <p:cNvPr id="159" name="Google Shape;159;p25"/>
          <p:cNvSpPr/>
          <p:nvPr/>
        </p:nvSpPr>
        <p:spPr>
          <a:xfrm>
            <a:off x="30448887" y="10407844"/>
            <a:ext cx="409800" cy="2955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9</a:t>
            </a:r>
            <a:endParaRPr sz="1400" b="0" i="0" u="none" strike="noStrike" cap="none">
              <a:solidFill>
                <a:schemeClr val="lt1"/>
              </a:solidFill>
              <a:latin typeface="Arial"/>
              <a:ea typeface="Arial"/>
              <a:cs typeface="Arial"/>
              <a:sym typeface="Arial"/>
            </a:endParaRPr>
          </a:p>
        </p:txBody>
      </p:sp>
      <p:sp>
        <p:nvSpPr>
          <p:cNvPr id="161" name="Google Shape;161;p25"/>
          <p:cNvSpPr/>
          <p:nvPr/>
        </p:nvSpPr>
        <p:spPr>
          <a:xfrm>
            <a:off x="31633304" y="10403443"/>
            <a:ext cx="483900" cy="2955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10</a:t>
            </a:r>
            <a:endParaRPr sz="1400" b="0" i="0" u="none" strike="noStrike" cap="none">
              <a:solidFill>
                <a:schemeClr val="lt1"/>
              </a:solidFill>
              <a:latin typeface="Arial"/>
              <a:ea typeface="Arial"/>
              <a:cs typeface="Arial"/>
              <a:sym typeface="Arial"/>
            </a:endParaRPr>
          </a:p>
        </p:txBody>
      </p:sp>
      <p:pic>
        <p:nvPicPr>
          <p:cNvPr id="163" name="Google Shape;163;p25" descr="Girl Icons"/>
          <p:cNvPicPr preferRelativeResize="0"/>
          <p:nvPr/>
        </p:nvPicPr>
        <p:blipFill rotWithShape="1">
          <a:blip r:embed="rId14">
            <a:alphaModFix/>
          </a:blip>
          <a:srcRect/>
          <a:stretch/>
        </p:blipFill>
        <p:spPr>
          <a:xfrm>
            <a:off x="26580786" y="9786378"/>
            <a:ext cx="445874" cy="445874"/>
          </a:xfrm>
          <a:prstGeom prst="rect">
            <a:avLst/>
          </a:prstGeom>
          <a:noFill/>
          <a:ln>
            <a:noFill/>
          </a:ln>
        </p:spPr>
      </p:pic>
      <p:pic>
        <p:nvPicPr>
          <p:cNvPr id="164" name="Google Shape;164;p25" descr="Girl Icons"/>
          <p:cNvPicPr preferRelativeResize="0"/>
          <p:nvPr/>
        </p:nvPicPr>
        <p:blipFill rotWithShape="1">
          <a:blip r:embed="rId14">
            <a:alphaModFix/>
          </a:blip>
          <a:srcRect/>
          <a:stretch/>
        </p:blipFill>
        <p:spPr>
          <a:xfrm>
            <a:off x="23279453" y="10019944"/>
            <a:ext cx="445874" cy="445874"/>
          </a:xfrm>
          <a:prstGeom prst="rect">
            <a:avLst/>
          </a:prstGeom>
          <a:noFill/>
          <a:ln>
            <a:noFill/>
          </a:ln>
        </p:spPr>
      </p:pic>
      <p:pic>
        <p:nvPicPr>
          <p:cNvPr id="165" name="Google Shape;165;p25" descr="Girl Icons"/>
          <p:cNvPicPr preferRelativeResize="0"/>
          <p:nvPr/>
        </p:nvPicPr>
        <p:blipFill rotWithShape="1">
          <a:blip r:embed="rId14">
            <a:alphaModFix/>
          </a:blip>
          <a:srcRect/>
          <a:stretch/>
        </p:blipFill>
        <p:spPr>
          <a:xfrm>
            <a:off x="23091663" y="10016126"/>
            <a:ext cx="445874" cy="445874"/>
          </a:xfrm>
          <a:prstGeom prst="rect">
            <a:avLst/>
          </a:prstGeom>
          <a:noFill/>
          <a:ln>
            <a:noFill/>
          </a:ln>
        </p:spPr>
      </p:pic>
      <p:pic>
        <p:nvPicPr>
          <p:cNvPr id="166" name="Google Shape;166;p25" descr="Girl Icons"/>
          <p:cNvPicPr preferRelativeResize="0"/>
          <p:nvPr/>
        </p:nvPicPr>
        <p:blipFill rotWithShape="1">
          <a:blip r:embed="rId14">
            <a:alphaModFix/>
          </a:blip>
          <a:srcRect/>
          <a:stretch/>
        </p:blipFill>
        <p:spPr>
          <a:xfrm>
            <a:off x="23470641" y="10017940"/>
            <a:ext cx="445874" cy="445874"/>
          </a:xfrm>
          <a:prstGeom prst="rect">
            <a:avLst/>
          </a:prstGeom>
          <a:noFill/>
          <a:ln>
            <a:noFill/>
          </a:ln>
        </p:spPr>
      </p:pic>
      <p:pic>
        <p:nvPicPr>
          <p:cNvPr id="167" name="Google Shape;167;p25" descr="Girl Icons"/>
          <p:cNvPicPr preferRelativeResize="0"/>
          <p:nvPr/>
        </p:nvPicPr>
        <p:blipFill rotWithShape="1">
          <a:blip r:embed="rId14">
            <a:alphaModFix/>
          </a:blip>
          <a:srcRect/>
          <a:stretch/>
        </p:blipFill>
        <p:spPr>
          <a:xfrm>
            <a:off x="26226408" y="9966970"/>
            <a:ext cx="445874" cy="445874"/>
          </a:xfrm>
          <a:prstGeom prst="rect">
            <a:avLst/>
          </a:prstGeom>
          <a:noFill/>
          <a:ln>
            <a:noFill/>
          </a:ln>
        </p:spPr>
      </p:pic>
      <p:pic>
        <p:nvPicPr>
          <p:cNvPr id="168" name="Google Shape;168;p25" descr="Girl Icons"/>
          <p:cNvPicPr preferRelativeResize="0"/>
          <p:nvPr/>
        </p:nvPicPr>
        <p:blipFill rotWithShape="1">
          <a:blip r:embed="rId14">
            <a:alphaModFix/>
          </a:blip>
          <a:srcRect/>
          <a:stretch/>
        </p:blipFill>
        <p:spPr>
          <a:xfrm>
            <a:off x="26038618" y="9963152"/>
            <a:ext cx="445874" cy="445874"/>
          </a:xfrm>
          <a:prstGeom prst="rect">
            <a:avLst/>
          </a:prstGeom>
          <a:noFill/>
          <a:ln>
            <a:noFill/>
          </a:ln>
        </p:spPr>
      </p:pic>
      <p:pic>
        <p:nvPicPr>
          <p:cNvPr id="169" name="Google Shape;169;p25" descr="Girl Icons"/>
          <p:cNvPicPr preferRelativeResize="0"/>
          <p:nvPr/>
        </p:nvPicPr>
        <p:blipFill rotWithShape="1">
          <a:blip r:embed="rId14">
            <a:alphaModFix/>
          </a:blip>
          <a:srcRect/>
          <a:stretch/>
        </p:blipFill>
        <p:spPr>
          <a:xfrm>
            <a:off x="26417596" y="9964966"/>
            <a:ext cx="445874" cy="445874"/>
          </a:xfrm>
          <a:prstGeom prst="rect">
            <a:avLst/>
          </a:prstGeom>
          <a:noFill/>
          <a:ln>
            <a:noFill/>
          </a:ln>
        </p:spPr>
      </p:pic>
      <p:pic>
        <p:nvPicPr>
          <p:cNvPr id="170" name="Google Shape;170;p25" descr="Girl Icons"/>
          <p:cNvPicPr preferRelativeResize="0"/>
          <p:nvPr/>
        </p:nvPicPr>
        <p:blipFill rotWithShape="1">
          <a:blip r:embed="rId14">
            <a:alphaModFix/>
          </a:blip>
          <a:srcRect/>
          <a:stretch/>
        </p:blipFill>
        <p:spPr>
          <a:xfrm>
            <a:off x="26226408" y="9580172"/>
            <a:ext cx="445874" cy="445874"/>
          </a:xfrm>
          <a:prstGeom prst="rect">
            <a:avLst/>
          </a:prstGeom>
          <a:noFill/>
          <a:ln>
            <a:noFill/>
          </a:ln>
        </p:spPr>
      </p:pic>
      <p:pic>
        <p:nvPicPr>
          <p:cNvPr id="171" name="Google Shape;171;p25" descr="Girl Icons"/>
          <p:cNvPicPr preferRelativeResize="0"/>
          <p:nvPr/>
        </p:nvPicPr>
        <p:blipFill rotWithShape="1">
          <a:blip r:embed="rId14">
            <a:alphaModFix/>
          </a:blip>
          <a:srcRect/>
          <a:stretch/>
        </p:blipFill>
        <p:spPr>
          <a:xfrm>
            <a:off x="26038618" y="9576354"/>
            <a:ext cx="445874" cy="445874"/>
          </a:xfrm>
          <a:prstGeom prst="rect">
            <a:avLst/>
          </a:prstGeom>
          <a:noFill/>
          <a:ln>
            <a:noFill/>
          </a:ln>
        </p:spPr>
      </p:pic>
      <p:pic>
        <p:nvPicPr>
          <p:cNvPr id="172" name="Google Shape;172;p25" descr="Girl Icons"/>
          <p:cNvPicPr preferRelativeResize="0"/>
          <p:nvPr/>
        </p:nvPicPr>
        <p:blipFill rotWithShape="1">
          <a:blip r:embed="rId14">
            <a:alphaModFix/>
          </a:blip>
          <a:srcRect/>
          <a:stretch/>
        </p:blipFill>
        <p:spPr>
          <a:xfrm>
            <a:off x="26417596" y="9578168"/>
            <a:ext cx="445874" cy="445874"/>
          </a:xfrm>
          <a:prstGeom prst="rect">
            <a:avLst/>
          </a:prstGeom>
          <a:noFill/>
          <a:ln>
            <a:noFill/>
          </a:ln>
        </p:spPr>
      </p:pic>
      <p:pic>
        <p:nvPicPr>
          <p:cNvPr id="173" name="Google Shape;173;p25" descr="Girl Icons"/>
          <p:cNvPicPr preferRelativeResize="0"/>
          <p:nvPr/>
        </p:nvPicPr>
        <p:blipFill rotWithShape="1">
          <a:blip r:embed="rId14">
            <a:alphaModFix/>
          </a:blip>
          <a:srcRect/>
          <a:stretch/>
        </p:blipFill>
        <p:spPr>
          <a:xfrm>
            <a:off x="24238312" y="10014360"/>
            <a:ext cx="445874" cy="445874"/>
          </a:xfrm>
          <a:prstGeom prst="rect">
            <a:avLst/>
          </a:prstGeom>
          <a:noFill/>
          <a:ln>
            <a:noFill/>
          </a:ln>
        </p:spPr>
      </p:pic>
      <p:pic>
        <p:nvPicPr>
          <p:cNvPr id="174" name="Google Shape;174;p25" descr="Girl Icons"/>
          <p:cNvPicPr preferRelativeResize="0"/>
          <p:nvPr/>
        </p:nvPicPr>
        <p:blipFill rotWithShape="1">
          <a:blip r:embed="rId14">
            <a:alphaModFix/>
          </a:blip>
          <a:srcRect/>
          <a:stretch/>
        </p:blipFill>
        <p:spPr>
          <a:xfrm>
            <a:off x="27267209" y="9979052"/>
            <a:ext cx="445874" cy="445874"/>
          </a:xfrm>
          <a:prstGeom prst="rect">
            <a:avLst/>
          </a:prstGeom>
          <a:noFill/>
          <a:ln>
            <a:noFill/>
          </a:ln>
        </p:spPr>
      </p:pic>
      <p:pic>
        <p:nvPicPr>
          <p:cNvPr id="175" name="Google Shape;175;p25" descr="Girl Icons"/>
          <p:cNvPicPr preferRelativeResize="0"/>
          <p:nvPr/>
        </p:nvPicPr>
        <p:blipFill rotWithShape="1">
          <a:blip r:embed="rId14">
            <a:alphaModFix/>
          </a:blip>
          <a:srcRect/>
          <a:stretch/>
        </p:blipFill>
        <p:spPr>
          <a:xfrm>
            <a:off x="28162542" y="9972896"/>
            <a:ext cx="445874" cy="445874"/>
          </a:xfrm>
          <a:prstGeom prst="rect">
            <a:avLst/>
          </a:prstGeom>
          <a:noFill/>
          <a:ln>
            <a:noFill/>
          </a:ln>
        </p:spPr>
      </p:pic>
      <p:pic>
        <p:nvPicPr>
          <p:cNvPr id="176" name="Google Shape;176;p25" descr="Girl Icons"/>
          <p:cNvPicPr preferRelativeResize="0"/>
          <p:nvPr/>
        </p:nvPicPr>
        <p:blipFill rotWithShape="1">
          <a:blip r:embed="rId14">
            <a:alphaModFix/>
          </a:blip>
          <a:srcRect/>
          <a:stretch/>
        </p:blipFill>
        <p:spPr>
          <a:xfrm>
            <a:off x="28337575" y="9972896"/>
            <a:ext cx="445874" cy="445874"/>
          </a:xfrm>
          <a:prstGeom prst="rect">
            <a:avLst/>
          </a:prstGeom>
          <a:noFill/>
          <a:ln>
            <a:noFill/>
          </a:ln>
        </p:spPr>
      </p:pic>
      <p:pic>
        <p:nvPicPr>
          <p:cNvPr id="177" name="Google Shape;177;p25" descr="Girl Icons"/>
          <p:cNvPicPr preferRelativeResize="0"/>
          <p:nvPr/>
        </p:nvPicPr>
        <p:blipFill rotWithShape="1">
          <a:blip r:embed="rId14">
            <a:alphaModFix/>
          </a:blip>
          <a:srcRect/>
          <a:stretch/>
        </p:blipFill>
        <p:spPr>
          <a:xfrm>
            <a:off x="29426586" y="9959102"/>
            <a:ext cx="445874" cy="445874"/>
          </a:xfrm>
          <a:prstGeom prst="rect">
            <a:avLst/>
          </a:prstGeom>
          <a:noFill/>
          <a:ln>
            <a:noFill/>
          </a:ln>
        </p:spPr>
      </p:pic>
      <p:pic>
        <p:nvPicPr>
          <p:cNvPr id="178" name="Google Shape;178;p25" descr="Girl Icons"/>
          <p:cNvPicPr preferRelativeResize="0"/>
          <p:nvPr/>
        </p:nvPicPr>
        <p:blipFill rotWithShape="1">
          <a:blip r:embed="rId14">
            <a:alphaModFix/>
          </a:blip>
          <a:srcRect/>
          <a:stretch/>
        </p:blipFill>
        <p:spPr>
          <a:xfrm>
            <a:off x="29238796" y="9955284"/>
            <a:ext cx="445874" cy="445874"/>
          </a:xfrm>
          <a:prstGeom prst="rect">
            <a:avLst/>
          </a:prstGeom>
          <a:noFill/>
          <a:ln>
            <a:noFill/>
          </a:ln>
        </p:spPr>
      </p:pic>
      <p:pic>
        <p:nvPicPr>
          <p:cNvPr id="179" name="Google Shape;179;p25" descr="Girl Icons"/>
          <p:cNvPicPr preferRelativeResize="0"/>
          <p:nvPr/>
        </p:nvPicPr>
        <p:blipFill rotWithShape="1">
          <a:blip r:embed="rId14">
            <a:alphaModFix/>
          </a:blip>
          <a:srcRect/>
          <a:stretch/>
        </p:blipFill>
        <p:spPr>
          <a:xfrm>
            <a:off x="29617774" y="9957098"/>
            <a:ext cx="445874" cy="445874"/>
          </a:xfrm>
          <a:prstGeom prst="rect">
            <a:avLst/>
          </a:prstGeom>
          <a:noFill/>
          <a:ln>
            <a:noFill/>
          </a:ln>
        </p:spPr>
      </p:pic>
      <p:pic>
        <p:nvPicPr>
          <p:cNvPr id="180" name="Google Shape;180;p25" descr="Girl Icons"/>
          <p:cNvPicPr preferRelativeResize="0"/>
          <p:nvPr/>
        </p:nvPicPr>
        <p:blipFill rotWithShape="1">
          <a:blip r:embed="rId14">
            <a:alphaModFix/>
          </a:blip>
          <a:srcRect/>
          <a:stretch/>
        </p:blipFill>
        <p:spPr>
          <a:xfrm>
            <a:off x="29426586" y="9572304"/>
            <a:ext cx="445874" cy="445874"/>
          </a:xfrm>
          <a:prstGeom prst="rect">
            <a:avLst/>
          </a:prstGeom>
          <a:noFill/>
          <a:ln>
            <a:noFill/>
          </a:ln>
        </p:spPr>
      </p:pic>
      <p:pic>
        <p:nvPicPr>
          <p:cNvPr id="181" name="Google Shape;181;p25" descr="Girl Icons"/>
          <p:cNvPicPr preferRelativeResize="0"/>
          <p:nvPr/>
        </p:nvPicPr>
        <p:blipFill rotWithShape="1">
          <a:blip r:embed="rId14">
            <a:alphaModFix/>
          </a:blip>
          <a:srcRect/>
          <a:stretch/>
        </p:blipFill>
        <p:spPr>
          <a:xfrm>
            <a:off x="29238796" y="9568486"/>
            <a:ext cx="445874" cy="445874"/>
          </a:xfrm>
          <a:prstGeom prst="rect">
            <a:avLst/>
          </a:prstGeom>
          <a:noFill/>
          <a:ln>
            <a:noFill/>
          </a:ln>
        </p:spPr>
      </p:pic>
      <p:pic>
        <p:nvPicPr>
          <p:cNvPr id="182" name="Google Shape;182;p25" descr="Girl Icons"/>
          <p:cNvPicPr preferRelativeResize="0"/>
          <p:nvPr/>
        </p:nvPicPr>
        <p:blipFill rotWithShape="1">
          <a:blip r:embed="rId14">
            <a:alphaModFix/>
          </a:blip>
          <a:srcRect/>
          <a:stretch/>
        </p:blipFill>
        <p:spPr>
          <a:xfrm>
            <a:off x="30328699" y="9955284"/>
            <a:ext cx="445874" cy="445874"/>
          </a:xfrm>
          <a:prstGeom prst="rect">
            <a:avLst/>
          </a:prstGeom>
          <a:noFill/>
          <a:ln>
            <a:noFill/>
          </a:ln>
        </p:spPr>
      </p:pic>
      <p:pic>
        <p:nvPicPr>
          <p:cNvPr id="183" name="Google Shape;183;p25" descr="Girl Icons"/>
          <p:cNvPicPr preferRelativeResize="0"/>
          <p:nvPr/>
        </p:nvPicPr>
        <p:blipFill rotWithShape="1">
          <a:blip r:embed="rId14">
            <a:alphaModFix/>
          </a:blip>
          <a:srcRect/>
          <a:stretch/>
        </p:blipFill>
        <p:spPr>
          <a:xfrm>
            <a:off x="30503732" y="9955284"/>
            <a:ext cx="445874" cy="445874"/>
          </a:xfrm>
          <a:prstGeom prst="rect">
            <a:avLst/>
          </a:prstGeom>
          <a:noFill/>
          <a:ln>
            <a:noFill/>
          </a:ln>
        </p:spPr>
      </p:pic>
      <p:pic>
        <p:nvPicPr>
          <p:cNvPr id="184" name="Google Shape;184;p25" descr="Girl Icons"/>
          <p:cNvPicPr preferRelativeResize="0"/>
          <p:nvPr/>
        </p:nvPicPr>
        <p:blipFill rotWithShape="1">
          <a:blip r:embed="rId14">
            <a:alphaModFix/>
          </a:blip>
          <a:srcRect/>
          <a:stretch/>
        </p:blipFill>
        <p:spPr>
          <a:xfrm>
            <a:off x="31642835" y="9967102"/>
            <a:ext cx="445874" cy="445874"/>
          </a:xfrm>
          <a:prstGeom prst="rect">
            <a:avLst/>
          </a:prstGeom>
          <a:noFill/>
          <a:ln>
            <a:noFill/>
          </a:ln>
        </p:spPr>
      </p:pic>
      <p:pic>
        <p:nvPicPr>
          <p:cNvPr id="185" name="Google Shape;185;p25" descr="Girl Icons"/>
          <p:cNvPicPr preferRelativeResize="0"/>
          <p:nvPr/>
        </p:nvPicPr>
        <p:blipFill rotWithShape="1">
          <a:blip r:embed="rId14">
            <a:alphaModFix/>
          </a:blip>
          <a:srcRect/>
          <a:stretch/>
        </p:blipFill>
        <p:spPr>
          <a:xfrm>
            <a:off x="31455045" y="9963284"/>
            <a:ext cx="445874" cy="445874"/>
          </a:xfrm>
          <a:prstGeom prst="rect">
            <a:avLst/>
          </a:prstGeom>
          <a:noFill/>
          <a:ln>
            <a:noFill/>
          </a:ln>
        </p:spPr>
      </p:pic>
      <p:pic>
        <p:nvPicPr>
          <p:cNvPr id="186" name="Google Shape;186;p25" descr="Girl Icons"/>
          <p:cNvPicPr preferRelativeResize="0"/>
          <p:nvPr/>
        </p:nvPicPr>
        <p:blipFill rotWithShape="1">
          <a:blip r:embed="rId14">
            <a:alphaModFix/>
          </a:blip>
          <a:srcRect/>
          <a:stretch/>
        </p:blipFill>
        <p:spPr>
          <a:xfrm>
            <a:off x="31834023" y="9965098"/>
            <a:ext cx="445874" cy="445874"/>
          </a:xfrm>
          <a:prstGeom prst="rect">
            <a:avLst/>
          </a:prstGeom>
          <a:noFill/>
          <a:ln>
            <a:noFill/>
          </a:ln>
        </p:spPr>
      </p:pic>
      <p:pic>
        <p:nvPicPr>
          <p:cNvPr id="187" name="Google Shape;187;p25" descr="Girl Icons"/>
          <p:cNvPicPr preferRelativeResize="0"/>
          <p:nvPr/>
        </p:nvPicPr>
        <p:blipFill rotWithShape="1">
          <a:blip r:embed="rId14">
            <a:alphaModFix/>
          </a:blip>
          <a:srcRect/>
          <a:stretch/>
        </p:blipFill>
        <p:spPr>
          <a:xfrm>
            <a:off x="31642835" y="9580304"/>
            <a:ext cx="445874" cy="445874"/>
          </a:xfrm>
          <a:prstGeom prst="rect">
            <a:avLst/>
          </a:prstGeom>
          <a:noFill/>
          <a:ln>
            <a:noFill/>
          </a:ln>
        </p:spPr>
      </p:pic>
      <p:pic>
        <p:nvPicPr>
          <p:cNvPr id="188" name="Google Shape;188;p25" descr="Girl Icons"/>
          <p:cNvPicPr preferRelativeResize="0"/>
          <p:nvPr/>
        </p:nvPicPr>
        <p:blipFill rotWithShape="1">
          <a:blip r:embed="rId14">
            <a:alphaModFix/>
          </a:blip>
          <a:srcRect/>
          <a:stretch/>
        </p:blipFill>
        <p:spPr>
          <a:xfrm>
            <a:off x="31455045" y="9576486"/>
            <a:ext cx="445874" cy="445874"/>
          </a:xfrm>
          <a:prstGeom prst="rect">
            <a:avLst/>
          </a:prstGeom>
          <a:noFill/>
          <a:ln>
            <a:noFill/>
          </a:ln>
        </p:spPr>
      </p:pic>
      <p:pic>
        <p:nvPicPr>
          <p:cNvPr id="189" name="Google Shape;189;p25" descr="Boy Teenager Human Comments - Personal Safety Icon Png Transparent PNG -  504x980 - Free Download on NicePNG"/>
          <p:cNvPicPr preferRelativeResize="0"/>
          <p:nvPr/>
        </p:nvPicPr>
        <p:blipFill rotWithShape="1">
          <a:blip r:embed="rId15">
            <a:alphaModFix/>
          </a:blip>
          <a:srcRect/>
          <a:stretch/>
        </p:blipFill>
        <p:spPr>
          <a:xfrm>
            <a:off x="22178272" y="13131473"/>
            <a:ext cx="323457" cy="418128"/>
          </a:xfrm>
          <a:prstGeom prst="rect">
            <a:avLst/>
          </a:prstGeom>
          <a:noFill/>
          <a:ln>
            <a:noFill/>
          </a:ln>
        </p:spPr>
      </p:pic>
      <p:pic>
        <p:nvPicPr>
          <p:cNvPr id="190" name="Google Shape;190;p25" descr="Boy Teenager Human Comments - Personal Safety Icon Png Transparent PNG -  504x980 - Free Download on NicePNG"/>
          <p:cNvPicPr preferRelativeResize="0"/>
          <p:nvPr/>
        </p:nvPicPr>
        <p:blipFill rotWithShape="1">
          <a:blip r:embed="rId15">
            <a:alphaModFix/>
          </a:blip>
          <a:srcRect/>
          <a:stretch/>
        </p:blipFill>
        <p:spPr>
          <a:xfrm>
            <a:off x="22346212" y="13131473"/>
            <a:ext cx="323457" cy="418128"/>
          </a:xfrm>
          <a:prstGeom prst="rect">
            <a:avLst/>
          </a:prstGeom>
          <a:noFill/>
          <a:ln>
            <a:noFill/>
          </a:ln>
        </p:spPr>
      </p:pic>
      <p:pic>
        <p:nvPicPr>
          <p:cNvPr id="191" name="Google Shape;191;p25" descr="Boy Teenager Human Comments - Personal Safety Icon Png Transparent PNG -  504x980 - Free Download on NicePNG"/>
          <p:cNvPicPr preferRelativeResize="0"/>
          <p:nvPr/>
        </p:nvPicPr>
        <p:blipFill rotWithShape="1">
          <a:blip r:embed="rId15">
            <a:alphaModFix/>
          </a:blip>
          <a:srcRect/>
          <a:stretch/>
        </p:blipFill>
        <p:spPr>
          <a:xfrm>
            <a:off x="22492310" y="13141735"/>
            <a:ext cx="323457" cy="418128"/>
          </a:xfrm>
          <a:prstGeom prst="rect">
            <a:avLst/>
          </a:prstGeom>
          <a:noFill/>
          <a:ln>
            <a:noFill/>
          </a:ln>
        </p:spPr>
      </p:pic>
      <p:pic>
        <p:nvPicPr>
          <p:cNvPr id="192" name="Google Shape;192;p25" descr="Boy Teenager Human Comments - Personal Safety Icon Png Transparent PNG -  504x980 - Free Download on NicePNG"/>
          <p:cNvPicPr preferRelativeResize="0"/>
          <p:nvPr/>
        </p:nvPicPr>
        <p:blipFill rotWithShape="1">
          <a:blip r:embed="rId15">
            <a:alphaModFix/>
          </a:blip>
          <a:srcRect/>
          <a:stretch/>
        </p:blipFill>
        <p:spPr>
          <a:xfrm>
            <a:off x="23222389" y="13102741"/>
            <a:ext cx="323457" cy="418128"/>
          </a:xfrm>
          <a:prstGeom prst="rect">
            <a:avLst/>
          </a:prstGeom>
          <a:noFill/>
          <a:ln>
            <a:noFill/>
          </a:ln>
        </p:spPr>
      </p:pic>
      <p:pic>
        <p:nvPicPr>
          <p:cNvPr id="193" name="Google Shape;193;p25" descr="Boy Teenager Human Comments - Personal Safety Icon Png Transparent PNG -  504x980 - Free Download on NicePNG"/>
          <p:cNvPicPr preferRelativeResize="0"/>
          <p:nvPr/>
        </p:nvPicPr>
        <p:blipFill rotWithShape="1">
          <a:blip r:embed="rId15">
            <a:alphaModFix/>
          </a:blip>
          <a:srcRect/>
          <a:stretch/>
        </p:blipFill>
        <p:spPr>
          <a:xfrm>
            <a:off x="23390329" y="13102741"/>
            <a:ext cx="323457" cy="418128"/>
          </a:xfrm>
          <a:prstGeom prst="rect">
            <a:avLst/>
          </a:prstGeom>
          <a:noFill/>
          <a:ln>
            <a:noFill/>
          </a:ln>
        </p:spPr>
      </p:pic>
      <p:pic>
        <p:nvPicPr>
          <p:cNvPr id="194" name="Google Shape;194;p25" descr="Boy Teenager Human Comments - Personal Safety Icon Png Transparent PNG -  504x980 - Free Download on NicePNG"/>
          <p:cNvPicPr preferRelativeResize="0"/>
          <p:nvPr/>
        </p:nvPicPr>
        <p:blipFill rotWithShape="1">
          <a:blip r:embed="rId15">
            <a:alphaModFix/>
          </a:blip>
          <a:srcRect/>
          <a:stretch/>
        </p:blipFill>
        <p:spPr>
          <a:xfrm>
            <a:off x="23536427" y="13106653"/>
            <a:ext cx="323457" cy="418128"/>
          </a:xfrm>
          <a:prstGeom prst="rect">
            <a:avLst/>
          </a:prstGeom>
          <a:noFill/>
          <a:ln>
            <a:noFill/>
          </a:ln>
        </p:spPr>
      </p:pic>
      <p:pic>
        <p:nvPicPr>
          <p:cNvPr id="195" name="Google Shape;195;p25" descr="Boy Teenager Human Comments - Personal Safety Icon Png Transparent PNG -  504x980 - Free Download on NicePNG"/>
          <p:cNvPicPr preferRelativeResize="0"/>
          <p:nvPr/>
        </p:nvPicPr>
        <p:blipFill rotWithShape="1">
          <a:blip r:embed="rId15">
            <a:alphaModFix/>
          </a:blip>
          <a:srcRect/>
          <a:stretch/>
        </p:blipFill>
        <p:spPr>
          <a:xfrm>
            <a:off x="23384117" y="13507790"/>
            <a:ext cx="323457" cy="418128"/>
          </a:xfrm>
          <a:prstGeom prst="rect">
            <a:avLst/>
          </a:prstGeom>
          <a:noFill/>
          <a:ln>
            <a:noFill/>
          </a:ln>
        </p:spPr>
      </p:pic>
      <p:pic>
        <p:nvPicPr>
          <p:cNvPr id="196" name="Google Shape;196;p25" descr="Boy Teenager Human Comments - Personal Safety Icon Png Transparent PNG -  504x980 - Free Download on NicePNG"/>
          <p:cNvPicPr preferRelativeResize="0"/>
          <p:nvPr/>
        </p:nvPicPr>
        <p:blipFill rotWithShape="1">
          <a:blip r:embed="rId15">
            <a:alphaModFix/>
          </a:blip>
          <a:srcRect/>
          <a:stretch/>
        </p:blipFill>
        <p:spPr>
          <a:xfrm>
            <a:off x="23530215" y="13511702"/>
            <a:ext cx="323457" cy="418128"/>
          </a:xfrm>
          <a:prstGeom prst="rect">
            <a:avLst/>
          </a:prstGeom>
          <a:noFill/>
          <a:ln>
            <a:noFill/>
          </a:ln>
        </p:spPr>
      </p:pic>
      <p:pic>
        <p:nvPicPr>
          <p:cNvPr id="197" name="Google Shape;197;p25" descr="Boy Teenager Human Comments - Personal Safety Icon Png Transparent PNG -  504x980 - Free Download on NicePNG"/>
          <p:cNvPicPr preferRelativeResize="0"/>
          <p:nvPr/>
        </p:nvPicPr>
        <p:blipFill rotWithShape="1">
          <a:blip r:embed="rId15">
            <a:alphaModFix/>
          </a:blip>
          <a:srcRect/>
          <a:stretch/>
        </p:blipFill>
        <p:spPr>
          <a:xfrm>
            <a:off x="25349693" y="13142108"/>
            <a:ext cx="323457" cy="418128"/>
          </a:xfrm>
          <a:prstGeom prst="rect">
            <a:avLst/>
          </a:prstGeom>
          <a:noFill/>
          <a:ln>
            <a:noFill/>
          </a:ln>
        </p:spPr>
      </p:pic>
      <p:pic>
        <p:nvPicPr>
          <p:cNvPr id="198" name="Google Shape;198;p25" descr="Boy Teenager Human Comments - Personal Safety Icon Png Transparent PNG -  504x980 - Free Download on NicePNG"/>
          <p:cNvPicPr preferRelativeResize="0"/>
          <p:nvPr/>
        </p:nvPicPr>
        <p:blipFill rotWithShape="1">
          <a:blip r:embed="rId15">
            <a:alphaModFix/>
          </a:blip>
          <a:srcRect/>
          <a:stretch/>
        </p:blipFill>
        <p:spPr>
          <a:xfrm>
            <a:off x="26116441" y="13118606"/>
            <a:ext cx="323457" cy="418128"/>
          </a:xfrm>
          <a:prstGeom prst="rect">
            <a:avLst/>
          </a:prstGeom>
          <a:noFill/>
          <a:ln>
            <a:noFill/>
          </a:ln>
        </p:spPr>
      </p:pic>
      <p:pic>
        <p:nvPicPr>
          <p:cNvPr id="199" name="Google Shape;199;p25" descr="Boy Teenager Human Comments - Personal Safety Icon Png Transparent PNG -  504x980 - Free Download on NicePNG"/>
          <p:cNvPicPr preferRelativeResize="0"/>
          <p:nvPr/>
        </p:nvPicPr>
        <p:blipFill rotWithShape="1">
          <a:blip r:embed="rId15">
            <a:alphaModFix/>
          </a:blip>
          <a:srcRect/>
          <a:stretch/>
        </p:blipFill>
        <p:spPr>
          <a:xfrm>
            <a:off x="26284381" y="13118606"/>
            <a:ext cx="323457" cy="418128"/>
          </a:xfrm>
          <a:prstGeom prst="rect">
            <a:avLst/>
          </a:prstGeom>
          <a:noFill/>
          <a:ln>
            <a:noFill/>
          </a:ln>
        </p:spPr>
      </p:pic>
      <p:pic>
        <p:nvPicPr>
          <p:cNvPr id="200" name="Google Shape;200;p25" descr="Boy Teenager Human Comments - Personal Safety Icon Png Transparent PNG -  504x980 - Free Download on NicePNG"/>
          <p:cNvPicPr preferRelativeResize="0"/>
          <p:nvPr/>
        </p:nvPicPr>
        <p:blipFill rotWithShape="1">
          <a:blip r:embed="rId15">
            <a:alphaModFix/>
          </a:blip>
          <a:srcRect/>
          <a:stretch/>
        </p:blipFill>
        <p:spPr>
          <a:xfrm>
            <a:off x="26430479" y="13122518"/>
            <a:ext cx="323457" cy="418128"/>
          </a:xfrm>
          <a:prstGeom prst="rect">
            <a:avLst/>
          </a:prstGeom>
          <a:noFill/>
          <a:ln>
            <a:noFill/>
          </a:ln>
        </p:spPr>
      </p:pic>
      <p:pic>
        <p:nvPicPr>
          <p:cNvPr id="201" name="Google Shape;201;p25" descr="Boy Teenager Human Comments - Personal Safety Icon Png Transparent PNG -  504x980 - Free Download on NicePNG"/>
          <p:cNvPicPr preferRelativeResize="0"/>
          <p:nvPr/>
        </p:nvPicPr>
        <p:blipFill rotWithShape="1">
          <a:blip r:embed="rId15">
            <a:alphaModFix/>
          </a:blip>
          <a:srcRect/>
          <a:stretch/>
        </p:blipFill>
        <p:spPr>
          <a:xfrm>
            <a:off x="26278169" y="13523655"/>
            <a:ext cx="323457" cy="418128"/>
          </a:xfrm>
          <a:prstGeom prst="rect">
            <a:avLst/>
          </a:prstGeom>
          <a:noFill/>
          <a:ln>
            <a:noFill/>
          </a:ln>
        </p:spPr>
      </p:pic>
      <p:pic>
        <p:nvPicPr>
          <p:cNvPr id="202" name="Google Shape;202;p25" descr="Boy Teenager Human Comments - Personal Safety Icon Png Transparent PNG -  504x980 - Free Download on NicePNG"/>
          <p:cNvPicPr preferRelativeResize="0"/>
          <p:nvPr/>
        </p:nvPicPr>
        <p:blipFill rotWithShape="1">
          <a:blip r:embed="rId15">
            <a:alphaModFix/>
          </a:blip>
          <a:srcRect/>
          <a:stretch/>
        </p:blipFill>
        <p:spPr>
          <a:xfrm>
            <a:off x="26424267" y="13527567"/>
            <a:ext cx="323457" cy="418128"/>
          </a:xfrm>
          <a:prstGeom prst="rect">
            <a:avLst/>
          </a:prstGeom>
          <a:noFill/>
          <a:ln>
            <a:noFill/>
          </a:ln>
        </p:spPr>
      </p:pic>
      <p:pic>
        <p:nvPicPr>
          <p:cNvPr id="203" name="Google Shape;203;p25" descr="Boy Teenager Human Comments - Personal Safety Icon Png Transparent PNG -  504x980 - Free Download on NicePNG"/>
          <p:cNvPicPr preferRelativeResize="0"/>
          <p:nvPr/>
        </p:nvPicPr>
        <p:blipFill rotWithShape="1">
          <a:blip r:embed="rId15">
            <a:alphaModFix/>
          </a:blip>
          <a:srcRect/>
          <a:stretch/>
        </p:blipFill>
        <p:spPr>
          <a:xfrm>
            <a:off x="26132071" y="13512331"/>
            <a:ext cx="323457" cy="418128"/>
          </a:xfrm>
          <a:prstGeom prst="rect">
            <a:avLst/>
          </a:prstGeom>
          <a:noFill/>
          <a:ln>
            <a:noFill/>
          </a:ln>
        </p:spPr>
      </p:pic>
      <p:pic>
        <p:nvPicPr>
          <p:cNvPr id="204" name="Google Shape;204;p25" descr="Boy Teenager Human Comments - Personal Safety Icon Png Transparent PNG -  504x980 - Free Download on NicePNG"/>
          <p:cNvPicPr preferRelativeResize="0"/>
          <p:nvPr/>
        </p:nvPicPr>
        <p:blipFill rotWithShape="1">
          <a:blip r:embed="rId15">
            <a:alphaModFix/>
          </a:blip>
          <a:srcRect/>
          <a:stretch/>
        </p:blipFill>
        <p:spPr>
          <a:xfrm>
            <a:off x="26583432" y="13129650"/>
            <a:ext cx="323457" cy="418128"/>
          </a:xfrm>
          <a:prstGeom prst="rect">
            <a:avLst/>
          </a:prstGeom>
          <a:noFill/>
          <a:ln>
            <a:noFill/>
          </a:ln>
        </p:spPr>
      </p:pic>
      <p:pic>
        <p:nvPicPr>
          <p:cNvPr id="205" name="Google Shape;205;p25" descr="Boy Teenager Human Comments - Personal Safety Icon Png Transparent PNG -  504x980 - Free Download on NicePNG"/>
          <p:cNvPicPr preferRelativeResize="0"/>
          <p:nvPr/>
        </p:nvPicPr>
        <p:blipFill rotWithShape="1">
          <a:blip r:embed="rId15">
            <a:alphaModFix/>
          </a:blip>
          <a:srcRect/>
          <a:stretch/>
        </p:blipFill>
        <p:spPr>
          <a:xfrm>
            <a:off x="26576577" y="13523655"/>
            <a:ext cx="323457" cy="418128"/>
          </a:xfrm>
          <a:prstGeom prst="rect">
            <a:avLst/>
          </a:prstGeom>
          <a:noFill/>
          <a:ln>
            <a:noFill/>
          </a:ln>
        </p:spPr>
      </p:pic>
      <p:pic>
        <p:nvPicPr>
          <p:cNvPr id="206" name="Google Shape;206;p25" descr="Boy Teenager Human Comments - Personal Safety Icon Png Transparent PNG -  504x980 - Free Download on NicePNG"/>
          <p:cNvPicPr preferRelativeResize="0"/>
          <p:nvPr/>
        </p:nvPicPr>
        <p:blipFill rotWithShape="1">
          <a:blip r:embed="rId15">
            <a:alphaModFix/>
          </a:blip>
          <a:srcRect/>
          <a:stretch/>
        </p:blipFill>
        <p:spPr>
          <a:xfrm>
            <a:off x="28312582" y="13197994"/>
            <a:ext cx="323457" cy="418128"/>
          </a:xfrm>
          <a:prstGeom prst="rect">
            <a:avLst/>
          </a:prstGeom>
          <a:noFill/>
          <a:ln>
            <a:noFill/>
          </a:ln>
        </p:spPr>
      </p:pic>
      <p:pic>
        <p:nvPicPr>
          <p:cNvPr id="207" name="Google Shape;207;p25" descr="Boy Teenager Human Comments - Personal Safety Icon Png Transparent PNG -  504x980 - Free Download on NicePNG"/>
          <p:cNvPicPr preferRelativeResize="0"/>
          <p:nvPr/>
        </p:nvPicPr>
        <p:blipFill rotWithShape="1">
          <a:blip r:embed="rId15">
            <a:alphaModFix/>
          </a:blip>
          <a:srcRect/>
          <a:stretch/>
        </p:blipFill>
        <p:spPr>
          <a:xfrm>
            <a:off x="28458680" y="13201906"/>
            <a:ext cx="323457" cy="418128"/>
          </a:xfrm>
          <a:prstGeom prst="rect">
            <a:avLst/>
          </a:prstGeom>
          <a:noFill/>
          <a:ln>
            <a:noFill/>
          </a:ln>
        </p:spPr>
      </p:pic>
      <p:pic>
        <p:nvPicPr>
          <p:cNvPr id="208" name="Google Shape;208;p25" descr="Boy Teenager Human Comments - Personal Safety Icon Png Transparent PNG -  504x980 - Free Download on NicePNG"/>
          <p:cNvPicPr preferRelativeResize="0"/>
          <p:nvPr/>
        </p:nvPicPr>
        <p:blipFill rotWithShape="1">
          <a:blip r:embed="rId15">
            <a:alphaModFix/>
          </a:blip>
          <a:srcRect/>
          <a:stretch/>
        </p:blipFill>
        <p:spPr>
          <a:xfrm>
            <a:off x="29440301" y="13203433"/>
            <a:ext cx="323457" cy="418128"/>
          </a:xfrm>
          <a:prstGeom prst="rect">
            <a:avLst/>
          </a:prstGeom>
          <a:noFill/>
          <a:ln>
            <a:noFill/>
          </a:ln>
        </p:spPr>
      </p:pic>
      <p:pic>
        <p:nvPicPr>
          <p:cNvPr id="209" name="Google Shape;209;p25" descr="Boy Teenager Human Comments - Personal Safety Icon Png Transparent PNG -  504x980 - Free Download on NicePNG"/>
          <p:cNvPicPr preferRelativeResize="0"/>
          <p:nvPr/>
        </p:nvPicPr>
        <p:blipFill rotWithShape="1">
          <a:blip r:embed="rId15">
            <a:alphaModFix/>
          </a:blip>
          <a:srcRect/>
          <a:stretch/>
        </p:blipFill>
        <p:spPr>
          <a:xfrm>
            <a:off x="29586399" y="13207345"/>
            <a:ext cx="323457" cy="418128"/>
          </a:xfrm>
          <a:prstGeom prst="rect">
            <a:avLst/>
          </a:prstGeom>
          <a:noFill/>
          <a:ln>
            <a:noFill/>
          </a:ln>
        </p:spPr>
      </p:pic>
      <p:pic>
        <p:nvPicPr>
          <p:cNvPr id="210" name="Google Shape;210;p25" descr="Boy Teenager Human Comments - Personal Safety Icon Png Transparent PNG -  504x980 - Free Download on NicePNG"/>
          <p:cNvPicPr preferRelativeResize="0"/>
          <p:nvPr/>
        </p:nvPicPr>
        <p:blipFill rotWithShape="1">
          <a:blip r:embed="rId15">
            <a:alphaModFix/>
          </a:blip>
          <a:srcRect/>
          <a:stretch/>
        </p:blipFill>
        <p:spPr>
          <a:xfrm>
            <a:off x="30537278" y="13197994"/>
            <a:ext cx="323457" cy="418128"/>
          </a:xfrm>
          <a:prstGeom prst="rect">
            <a:avLst/>
          </a:prstGeom>
          <a:noFill/>
          <a:ln>
            <a:noFill/>
          </a:ln>
        </p:spPr>
      </p:pic>
      <p:pic>
        <p:nvPicPr>
          <p:cNvPr id="211" name="Google Shape;211;p25" descr="Boy Teenager Human Comments - Personal Safety Icon Png Transparent PNG -  504x980 - Free Download on NicePNG"/>
          <p:cNvPicPr preferRelativeResize="0"/>
          <p:nvPr/>
        </p:nvPicPr>
        <p:blipFill rotWithShape="1">
          <a:blip r:embed="rId15">
            <a:alphaModFix/>
          </a:blip>
          <a:srcRect/>
          <a:stretch/>
        </p:blipFill>
        <p:spPr>
          <a:xfrm>
            <a:off x="31756530" y="13207646"/>
            <a:ext cx="323457" cy="418128"/>
          </a:xfrm>
          <a:prstGeom prst="rect">
            <a:avLst/>
          </a:prstGeom>
          <a:solidFill>
            <a:schemeClr val="lt1"/>
          </a:solidFill>
          <a:ln>
            <a:noFill/>
          </a:ln>
        </p:spPr>
      </p:pic>
      <p:cxnSp>
        <p:nvCxnSpPr>
          <p:cNvPr id="212" name="Google Shape;212;p25"/>
          <p:cNvCxnSpPr>
            <a:endCxn id="213" idx="1"/>
          </p:cNvCxnSpPr>
          <p:nvPr/>
        </p:nvCxnSpPr>
        <p:spPr>
          <a:xfrm rot="10800000" flipH="1">
            <a:off x="22500162" y="12969098"/>
            <a:ext cx="911400" cy="36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14" name="Google Shape;214;p25"/>
          <p:cNvCxnSpPr>
            <a:stCxn id="213" idx="3"/>
            <a:endCxn id="215" idx="1"/>
          </p:cNvCxnSpPr>
          <p:nvPr/>
        </p:nvCxnSpPr>
        <p:spPr>
          <a:xfrm>
            <a:off x="23644662" y="12969098"/>
            <a:ext cx="747900" cy="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16" name="Google Shape;216;p25"/>
          <p:cNvCxnSpPr>
            <a:stCxn id="215" idx="3"/>
            <a:endCxn id="217" idx="1"/>
          </p:cNvCxnSpPr>
          <p:nvPr/>
        </p:nvCxnSpPr>
        <p:spPr>
          <a:xfrm>
            <a:off x="24625713" y="12969098"/>
            <a:ext cx="744000" cy="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18" name="Google Shape;218;p25"/>
          <p:cNvCxnSpPr>
            <a:stCxn id="217" idx="3"/>
            <a:endCxn id="219" idx="1"/>
          </p:cNvCxnSpPr>
          <p:nvPr/>
        </p:nvCxnSpPr>
        <p:spPr>
          <a:xfrm rot="10800000" flipH="1">
            <a:off x="25610698" y="12962648"/>
            <a:ext cx="735900" cy="63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20" name="Google Shape;220;p25"/>
          <p:cNvCxnSpPr>
            <a:stCxn id="219" idx="3"/>
            <a:endCxn id="221" idx="1"/>
          </p:cNvCxnSpPr>
          <p:nvPr/>
        </p:nvCxnSpPr>
        <p:spPr>
          <a:xfrm>
            <a:off x="26615355" y="12962676"/>
            <a:ext cx="774900" cy="114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22" name="Google Shape;222;p25"/>
          <p:cNvCxnSpPr>
            <a:stCxn id="221" idx="3"/>
            <a:endCxn id="223" idx="1"/>
          </p:cNvCxnSpPr>
          <p:nvPr/>
        </p:nvCxnSpPr>
        <p:spPr>
          <a:xfrm>
            <a:off x="27658929" y="12974075"/>
            <a:ext cx="720600" cy="93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24" name="Google Shape;224;p25"/>
          <p:cNvCxnSpPr>
            <a:stCxn id="223" idx="3"/>
            <a:endCxn id="225" idx="1"/>
          </p:cNvCxnSpPr>
          <p:nvPr/>
        </p:nvCxnSpPr>
        <p:spPr>
          <a:xfrm rot="10800000" flipH="1">
            <a:off x="28648367" y="12968197"/>
            <a:ext cx="860700" cy="153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26" name="Google Shape;226;p25"/>
          <p:cNvCxnSpPr>
            <a:stCxn id="225" idx="3"/>
            <a:endCxn id="227" idx="1"/>
          </p:cNvCxnSpPr>
          <p:nvPr/>
        </p:nvCxnSpPr>
        <p:spPr>
          <a:xfrm>
            <a:off x="29840330" y="12968318"/>
            <a:ext cx="642900" cy="45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cxnSp>
        <p:nvCxnSpPr>
          <p:cNvPr id="228" name="Google Shape;228;p25"/>
          <p:cNvCxnSpPr>
            <a:stCxn id="227" idx="3"/>
            <a:endCxn id="229" idx="1"/>
          </p:cNvCxnSpPr>
          <p:nvPr/>
        </p:nvCxnSpPr>
        <p:spPr>
          <a:xfrm rot="10800000" flipH="1">
            <a:off x="30893059" y="12968219"/>
            <a:ext cx="774600" cy="4500"/>
          </a:xfrm>
          <a:prstGeom prst="straightConnector1">
            <a:avLst/>
          </a:prstGeom>
          <a:noFill/>
          <a:ln w="38100" cap="flat" cmpd="sng">
            <a:solidFill>
              <a:schemeClr val="accent5"/>
            </a:solidFill>
            <a:prstDash val="solid"/>
            <a:round/>
            <a:headEnd type="oval" w="med" len="med"/>
            <a:tailEnd type="oval" w="med" len="med"/>
          </a:ln>
          <a:effectLst>
            <a:outerShdw blurRad="40000" dist="23000" dir="5400000" rotWithShape="0">
              <a:srgbClr val="000000">
                <a:alpha val="34900"/>
              </a:srgbClr>
            </a:outerShdw>
          </a:effectLst>
        </p:spPr>
      </p:cxnSp>
      <p:sp>
        <p:nvSpPr>
          <p:cNvPr id="230" name="Google Shape;230;p25"/>
          <p:cNvSpPr/>
          <p:nvPr/>
        </p:nvSpPr>
        <p:spPr>
          <a:xfrm>
            <a:off x="22420541" y="12910808"/>
            <a:ext cx="168900" cy="1290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1</a:t>
            </a:r>
            <a:endParaRPr sz="1400" b="0" i="0" u="none" strike="noStrike" cap="none">
              <a:solidFill>
                <a:schemeClr val="lt1"/>
              </a:solidFill>
              <a:latin typeface="Arial"/>
              <a:ea typeface="Arial"/>
              <a:cs typeface="Arial"/>
              <a:sym typeface="Arial"/>
            </a:endParaRPr>
          </a:p>
        </p:txBody>
      </p:sp>
      <p:sp>
        <p:nvSpPr>
          <p:cNvPr id="213" name="Google Shape;213;p25"/>
          <p:cNvSpPr/>
          <p:nvPr/>
        </p:nvSpPr>
        <p:spPr>
          <a:xfrm>
            <a:off x="23411562" y="12887948"/>
            <a:ext cx="233100" cy="1623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2</a:t>
            </a:r>
            <a:endParaRPr sz="1400" b="0" i="0" u="none" strike="noStrike" cap="none">
              <a:solidFill>
                <a:schemeClr val="lt1"/>
              </a:solidFill>
              <a:latin typeface="Arial"/>
              <a:ea typeface="Arial"/>
              <a:cs typeface="Arial"/>
              <a:sym typeface="Arial"/>
            </a:endParaRPr>
          </a:p>
        </p:txBody>
      </p:sp>
      <p:sp>
        <p:nvSpPr>
          <p:cNvPr id="215" name="Google Shape;215;p25"/>
          <p:cNvSpPr/>
          <p:nvPr/>
        </p:nvSpPr>
        <p:spPr>
          <a:xfrm>
            <a:off x="24392613" y="12887948"/>
            <a:ext cx="233100" cy="1623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3</a:t>
            </a:r>
            <a:endParaRPr sz="1400" b="0" i="0" u="none" strike="noStrike" cap="none">
              <a:solidFill>
                <a:schemeClr val="lt1"/>
              </a:solidFill>
              <a:latin typeface="Arial"/>
              <a:ea typeface="Arial"/>
              <a:cs typeface="Arial"/>
              <a:sym typeface="Arial"/>
            </a:endParaRPr>
          </a:p>
        </p:txBody>
      </p:sp>
      <p:sp>
        <p:nvSpPr>
          <p:cNvPr id="217" name="Google Shape;217;p25"/>
          <p:cNvSpPr/>
          <p:nvPr/>
        </p:nvSpPr>
        <p:spPr>
          <a:xfrm>
            <a:off x="25369798" y="12887948"/>
            <a:ext cx="240900" cy="1620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4</a:t>
            </a:r>
            <a:endParaRPr sz="1400" b="0" i="0" u="none" strike="noStrike" cap="none">
              <a:solidFill>
                <a:schemeClr val="lt1"/>
              </a:solidFill>
              <a:latin typeface="Arial"/>
              <a:ea typeface="Arial"/>
              <a:cs typeface="Arial"/>
              <a:sym typeface="Arial"/>
            </a:endParaRPr>
          </a:p>
        </p:txBody>
      </p:sp>
      <p:sp>
        <p:nvSpPr>
          <p:cNvPr id="219" name="Google Shape;219;p25"/>
          <p:cNvSpPr/>
          <p:nvPr/>
        </p:nvSpPr>
        <p:spPr>
          <a:xfrm>
            <a:off x="26346555" y="12862476"/>
            <a:ext cx="268800" cy="2004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5</a:t>
            </a:r>
            <a:endParaRPr sz="1400" b="0" i="0" u="none" strike="noStrike" cap="none">
              <a:solidFill>
                <a:schemeClr val="lt1"/>
              </a:solidFill>
              <a:latin typeface="Arial"/>
              <a:ea typeface="Arial"/>
              <a:cs typeface="Arial"/>
              <a:sym typeface="Arial"/>
            </a:endParaRPr>
          </a:p>
        </p:txBody>
      </p:sp>
      <p:sp>
        <p:nvSpPr>
          <p:cNvPr id="221" name="Google Shape;221;p25"/>
          <p:cNvSpPr/>
          <p:nvPr/>
        </p:nvSpPr>
        <p:spPr>
          <a:xfrm>
            <a:off x="27390129" y="12862475"/>
            <a:ext cx="268800" cy="2232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6</a:t>
            </a:r>
            <a:endParaRPr sz="1400" b="0" i="0" u="none" strike="noStrike" cap="none">
              <a:solidFill>
                <a:schemeClr val="lt1"/>
              </a:solidFill>
              <a:latin typeface="Arial"/>
              <a:ea typeface="Arial"/>
              <a:cs typeface="Arial"/>
              <a:sym typeface="Arial"/>
            </a:endParaRPr>
          </a:p>
        </p:txBody>
      </p:sp>
      <p:sp>
        <p:nvSpPr>
          <p:cNvPr id="223" name="Google Shape;223;p25"/>
          <p:cNvSpPr/>
          <p:nvPr/>
        </p:nvSpPr>
        <p:spPr>
          <a:xfrm>
            <a:off x="28379567" y="12851047"/>
            <a:ext cx="268800" cy="2649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7</a:t>
            </a:r>
            <a:endParaRPr sz="1400" b="0" i="0" u="none" strike="noStrike" cap="none">
              <a:solidFill>
                <a:schemeClr val="lt1"/>
              </a:solidFill>
              <a:latin typeface="Arial"/>
              <a:ea typeface="Arial"/>
              <a:cs typeface="Arial"/>
              <a:sym typeface="Arial"/>
            </a:endParaRPr>
          </a:p>
        </p:txBody>
      </p:sp>
      <p:sp>
        <p:nvSpPr>
          <p:cNvPr id="225" name="Google Shape;225;p25"/>
          <p:cNvSpPr/>
          <p:nvPr/>
        </p:nvSpPr>
        <p:spPr>
          <a:xfrm>
            <a:off x="29509130" y="12820568"/>
            <a:ext cx="331200" cy="2955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8</a:t>
            </a:r>
            <a:endParaRPr sz="1400" b="0" i="0" u="none" strike="noStrike" cap="none">
              <a:solidFill>
                <a:schemeClr val="lt1"/>
              </a:solidFill>
              <a:latin typeface="Arial"/>
              <a:ea typeface="Arial"/>
              <a:cs typeface="Arial"/>
              <a:sym typeface="Arial"/>
            </a:endParaRPr>
          </a:p>
        </p:txBody>
      </p:sp>
      <p:sp>
        <p:nvSpPr>
          <p:cNvPr id="227" name="Google Shape;227;p25"/>
          <p:cNvSpPr/>
          <p:nvPr/>
        </p:nvSpPr>
        <p:spPr>
          <a:xfrm>
            <a:off x="30483259" y="12824969"/>
            <a:ext cx="409800" cy="2955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9</a:t>
            </a:r>
            <a:endParaRPr sz="1400" b="0" i="0" u="none" strike="noStrike" cap="none">
              <a:solidFill>
                <a:schemeClr val="lt1"/>
              </a:solidFill>
              <a:latin typeface="Arial"/>
              <a:ea typeface="Arial"/>
              <a:cs typeface="Arial"/>
              <a:sym typeface="Arial"/>
            </a:endParaRPr>
          </a:p>
        </p:txBody>
      </p:sp>
      <p:sp>
        <p:nvSpPr>
          <p:cNvPr id="229" name="Google Shape;229;p25"/>
          <p:cNvSpPr/>
          <p:nvPr/>
        </p:nvSpPr>
        <p:spPr>
          <a:xfrm>
            <a:off x="31667676" y="12820568"/>
            <a:ext cx="483900" cy="295500"/>
          </a:xfrm>
          <a:prstGeom prst="roundRect">
            <a:avLst>
              <a:gd name="adj" fmla="val 16667"/>
            </a:avLst>
          </a:prstGeom>
          <a:solidFill>
            <a:schemeClr val="accent1"/>
          </a:solidFill>
          <a:ln w="25400" cap="flat" cmpd="sng">
            <a:solidFill>
              <a:srgbClr val="3061B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 sz="1800" b="0" i="0" u="none" strike="noStrike" cap="none">
                <a:solidFill>
                  <a:schemeClr val="lt1"/>
                </a:solidFill>
                <a:latin typeface="Arial"/>
                <a:ea typeface="Arial"/>
                <a:cs typeface="Arial"/>
                <a:sym typeface="Arial"/>
              </a:rPr>
              <a:t>10</a:t>
            </a:r>
            <a:endParaRPr sz="1400" b="0" i="0" u="none" strike="noStrike" cap="none">
              <a:solidFill>
                <a:schemeClr val="lt1"/>
              </a:solidFill>
              <a:latin typeface="Arial"/>
              <a:ea typeface="Arial"/>
              <a:cs typeface="Arial"/>
              <a:sym typeface="Arial"/>
            </a:endParaRPr>
          </a:p>
        </p:txBody>
      </p:sp>
      <p:pic>
        <p:nvPicPr>
          <p:cNvPr id="231" name="Google Shape;231;p25" descr="Girl Icons"/>
          <p:cNvPicPr preferRelativeResize="0"/>
          <p:nvPr/>
        </p:nvPicPr>
        <p:blipFill rotWithShape="1">
          <a:blip r:embed="rId14">
            <a:alphaModFix/>
          </a:blip>
          <a:srcRect/>
          <a:stretch/>
        </p:blipFill>
        <p:spPr>
          <a:xfrm>
            <a:off x="22468270" y="12424176"/>
            <a:ext cx="445874" cy="445874"/>
          </a:xfrm>
          <a:prstGeom prst="rect">
            <a:avLst/>
          </a:prstGeom>
          <a:noFill/>
          <a:ln>
            <a:noFill/>
          </a:ln>
        </p:spPr>
      </p:pic>
      <p:pic>
        <p:nvPicPr>
          <p:cNvPr id="232" name="Google Shape;232;p25" descr="Girl Icons"/>
          <p:cNvPicPr preferRelativeResize="0"/>
          <p:nvPr/>
        </p:nvPicPr>
        <p:blipFill rotWithShape="1">
          <a:blip r:embed="rId14">
            <a:alphaModFix/>
          </a:blip>
          <a:srcRect/>
          <a:stretch/>
        </p:blipFill>
        <p:spPr>
          <a:xfrm>
            <a:off x="22274126" y="12424902"/>
            <a:ext cx="445874" cy="445874"/>
          </a:xfrm>
          <a:prstGeom prst="rect">
            <a:avLst/>
          </a:prstGeom>
          <a:noFill/>
          <a:ln>
            <a:noFill/>
          </a:ln>
        </p:spPr>
      </p:pic>
      <p:pic>
        <p:nvPicPr>
          <p:cNvPr id="233" name="Google Shape;233;p25" descr="Girl Icons"/>
          <p:cNvPicPr preferRelativeResize="0"/>
          <p:nvPr/>
        </p:nvPicPr>
        <p:blipFill rotWithShape="1">
          <a:blip r:embed="rId14">
            <a:alphaModFix/>
          </a:blip>
          <a:srcRect/>
          <a:stretch/>
        </p:blipFill>
        <p:spPr>
          <a:xfrm>
            <a:off x="22076807" y="12426780"/>
            <a:ext cx="445874" cy="445874"/>
          </a:xfrm>
          <a:prstGeom prst="rect">
            <a:avLst/>
          </a:prstGeom>
          <a:noFill/>
          <a:ln>
            <a:noFill/>
          </a:ln>
        </p:spPr>
      </p:pic>
      <p:pic>
        <p:nvPicPr>
          <p:cNvPr id="234" name="Google Shape;234;p25" descr="Girl Icons"/>
          <p:cNvPicPr preferRelativeResize="0"/>
          <p:nvPr/>
        </p:nvPicPr>
        <p:blipFill rotWithShape="1">
          <a:blip r:embed="rId14">
            <a:alphaModFix/>
          </a:blip>
          <a:srcRect/>
          <a:stretch/>
        </p:blipFill>
        <p:spPr>
          <a:xfrm>
            <a:off x="22480522" y="12018508"/>
            <a:ext cx="445874" cy="445874"/>
          </a:xfrm>
          <a:prstGeom prst="rect">
            <a:avLst/>
          </a:prstGeom>
          <a:noFill/>
          <a:ln>
            <a:noFill/>
          </a:ln>
        </p:spPr>
      </p:pic>
      <p:pic>
        <p:nvPicPr>
          <p:cNvPr id="235" name="Google Shape;235;p25" descr="Girl Icons"/>
          <p:cNvPicPr preferRelativeResize="0"/>
          <p:nvPr/>
        </p:nvPicPr>
        <p:blipFill rotWithShape="1">
          <a:blip r:embed="rId14">
            <a:alphaModFix/>
          </a:blip>
          <a:srcRect/>
          <a:stretch/>
        </p:blipFill>
        <p:spPr>
          <a:xfrm>
            <a:off x="22286378" y="12019234"/>
            <a:ext cx="445874" cy="445874"/>
          </a:xfrm>
          <a:prstGeom prst="rect">
            <a:avLst/>
          </a:prstGeom>
          <a:noFill/>
          <a:ln>
            <a:noFill/>
          </a:ln>
        </p:spPr>
      </p:pic>
      <p:pic>
        <p:nvPicPr>
          <p:cNvPr id="236" name="Google Shape;236;p25" descr="Girl Icons"/>
          <p:cNvPicPr preferRelativeResize="0"/>
          <p:nvPr/>
        </p:nvPicPr>
        <p:blipFill rotWithShape="1">
          <a:blip r:embed="rId14">
            <a:alphaModFix/>
          </a:blip>
          <a:srcRect/>
          <a:stretch/>
        </p:blipFill>
        <p:spPr>
          <a:xfrm>
            <a:off x="22089059" y="12021112"/>
            <a:ext cx="445874" cy="445874"/>
          </a:xfrm>
          <a:prstGeom prst="rect">
            <a:avLst/>
          </a:prstGeom>
          <a:noFill/>
          <a:ln>
            <a:noFill/>
          </a:ln>
        </p:spPr>
      </p:pic>
      <p:pic>
        <p:nvPicPr>
          <p:cNvPr id="237" name="Google Shape;237;p25" descr="Girl Icons"/>
          <p:cNvPicPr preferRelativeResize="0"/>
          <p:nvPr/>
        </p:nvPicPr>
        <p:blipFill rotWithShape="1">
          <a:blip r:embed="rId14">
            <a:alphaModFix/>
          </a:blip>
          <a:srcRect/>
          <a:stretch/>
        </p:blipFill>
        <p:spPr>
          <a:xfrm>
            <a:off x="22421064" y="10050239"/>
            <a:ext cx="445874" cy="445874"/>
          </a:xfrm>
          <a:prstGeom prst="rect">
            <a:avLst/>
          </a:prstGeom>
          <a:noFill/>
          <a:ln>
            <a:noFill/>
          </a:ln>
        </p:spPr>
      </p:pic>
      <p:pic>
        <p:nvPicPr>
          <p:cNvPr id="238" name="Google Shape;238;p25" descr="Girl Icons"/>
          <p:cNvPicPr preferRelativeResize="0"/>
          <p:nvPr/>
        </p:nvPicPr>
        <p:blipFill rotWithShape="1">
          <a:blip r:embed="rId14">
            <a:alphaModFix/>
          </a:blip>
          <a:srcRect/>
          <a:stretch/>
        </p:blipFill>
        <p:spPr>
          <a:xfrm>
            <a:off x="22226920" y="10050965"/>
            <a:ext cx="445874" cy="445874"/>
          </a:xfrm>
          <a:prstGeom prst="rect">
            <a:avLst/>
          </a:prstGeom>
          <a:noFill/>
          <a:ln>
            <a:noFill/>
          </a:ln>
        </p:spPr>
      </p:pic>
      <p:pic>
        <p:nvPicPr>
          <p:cNvPr id="239" name="Google Shape;239;p25" descr="Girl Icons"/>
          <p:cNvPicPr preferRelativeResize="0"/>
          <p:nvPr/>
        </p:nvPicPr>
        <p:blipFill rotWithShape="1">
          <a:blip r:embed="rId14">
            <a:alphaModFix/>
          </a:blip>
          <a:srcRect/>
          <a:stretch/>
        </p:blipFill>
        <p:spPr>
          <a:xfrm>
            <a:off x="22029601" y="10052843"/>
            <a:ext cx="445874" cy="445874"/>
          </a:xfrm>
          <a:prstGeom prst="rect">
            <a:avLst/>
          </a:prstGeom>
          <a:noFill/>
          <a:ln>
            <a:noFill/>
          </a:ln>
        </p:spPr>
      </p:pic>
      <p:pic>
        <p:nvPicPr>
          <p:cNvPr id="240" name="Google Shape;240;p25" descr="Girl Icons"/>
          <p:cNvPicPr preferRelativeResize="0"/>
          <p:nvPr/>
        </p:nvPicPr>
        <p:blipFill rotWithShape="1">
          <a:blip r:embed="rId14">
            <a:alphaModFix/>
          </a:blip>
          <a:srcRect/>
          <a:stretch/>
        </p:blipFill>
        <p:spPr>
          <a:xfrm>
            <a:off x="23198733" y="12443276"/>
            <a:ext cx="445874" cy="445874"/>
          </a:xfrm>
          <a:prstGeom prst="rect">
            <a:avLst/>
          </a:prstGeom>
          <a:noFill/>
          <a:ln>
            <a:noFill/>
          </a:ln>
        </p:spPr>
      </p:pic>
      <p:pic>
        <p:nvPicPr>
          <p:cNvPr id="241" name="Google Shape;241;p25" descr="Girl Icons"/>
          <p:cNvPicPr preferRelativeResize="0"/>
          <p:nvPr/>
        </p:nvPicPr>
        <p:blipFill rotWithShape="1">
          <a:blip r:embed="rId14">
            <a:alphaModFix/>
          </a:blip>
          <a:srcRect/>
          <a:stretch/>
        </p:blipFill>
        <p:spPr>
          <a:xfrm>
            <a:off x="23395558" y="12443276"/>
            <a:ext cx="445874" cy="445874"/>
          </a:xfrm>
          <a:prstGeom prst="rect">
            <a:avLst/>
          </a:prstGeom>
          <a:noFill/>
          <a:ln>
            <a:noFill/>
          </a:ln>
        </p:spPr>
      </p:pic>
      <p:pic>
        <p:nvPicPr>
          <p:cNvPr id="242" name="Google Shape;242;p25" descr="Girl Icons"/>
          <p:cNvPicPr preferRelativeResize="0"/>
          <p:nvPr/>
        </p:nvPicPr>
        <p:blipFill rotWithShape="1">
          <a:blip r:embed="rId14">
            <a:alphaModFix/>
          </a:blip>
          <a:srcRect/>
          <a:stretch/>
        </p:blipFill>
        <p:spPr>
          <a:xfrm>
            <a:off x="24479280" y="12450120"/>
            <a:ext cx="445874" cy="445874"/>
          </a:xfrm>
          <a:prstGeom prst="rect">
            <a:avLst/>
          </a:prstGeom>
          <a:noFill/>
          <a:ln>
            <a:noFill/>
          </a:ln>
        </p:spPr>
      </p:pic>
      <p:pic>
        <p:nvPicPr>
          <p:cNvPr id="243" name="Google Shape;243;p25" descr="Girl Icons"/>
          <p:cNvPicPr preferRelativeResize="0"/>
          <p:nvPr/>
        </p:nvPicPr>
        <p:blipFill rotWithShape="1">
          <a:blip r:embed="rId14">
            <a:alphaModFix/>
          </a:blip>
          <a:srcRect/>
          <a:stretch/>
        </p:blipFill>
        <p:spPr>
          <a:xfrm>
            <a:off x="24285136" y="12450846"/>
            <a:ext cx="445874" cy="445874"/>
          </a:xfrm>
          <a:prstGeom prst="rect">
            <a:avLst/>
          </a:prstGeom>
          <a:noFill/>
          <a:ln>
            <a:noFill/>
          </a:ln>
        </p:spPr>
      </p:pic>
      <p:pic>
        <p:nvPicPr>
          <p:cNvPr id="244" name="Google Shape;244;p25" descr="Girl Icons"/>
          <p:cNvPicPr preferRelativeResize="0"/>
          <p:nvPr/>
        </p:nvPicPr>
        <p:blipFill rotWithShape="1">
          <a:blip r:embed="rId14">
            <a:alphaModFix/>
          </a:blip>
          <a:srcRect/>
          <a:stretch/>
        </p:blipFill>
        <p:spPr>
          <a:xfrm>
            <a:off x="24087817" y="12452724"/>
            <a:ext cx="445874" cy="445874"/>
          </a:xfrm>
          <a:prstGeom prst="rect">
            <a:avLst/>
          </a:prstGeom>
          <a:noFill/>
          <a:ln>
            <a:noFill/>
          </a:ln>
        </p:spPr>
      </p:pic>
      <p:pic>
        <p:nvPicPr>
          <p:cNvPr id="245" name="Google Shape;245;p25" descr="Girl Icons"/>
          <p:cNvPicPr preferRelativeResize="0"/>
          <p:nvPr/>
        </p:nvPicPr>
        <p:blipFill rotWithShape="1">
          <a:blip r:embed="rId14">
            <a:alphaModFix/>
          </a:blip>
          <a:srcRect/>
          <a:stretch/>
        </p:blipFill>
        <p:spPr>
          <a:xfrm>
            <a:off x="24192623" y="12063370"/>
            <a:ext cx="445874" cy="445874"/>
          </a:xfrm>
          <a:prstGeom prst="rect">
            <a:avLst/>
          </a:prstGeom>
          <a:noFill/>
          <a:ln>
            <a:noFill/>
          </a:ln>
        </p:spPr>
      </p:pic>
      <p:pic>
        <p:nvPicPr>
          <p:cNvPr id="246" name="Google Shape;246;p25" descr="Girl Icons"/>
          <p:cNvPicPr preferRelativeResize="0"/>
          <p:nvPr/>
        </p:nvPicPr>
        <p:blipFill rotWithShape="1">
          <a:blip r:embed="rId14">
            <a:alphaModFix/>
          </a:blip>
          <a:srcRect/>
          <a:stretch/>
        </p:blipFill>
        <p:spPr>
          <a:xfrm>
            <a:off x="24389448" y="12063370"/>
            <a:ext cx="445874" cy="445874"/>
          </a:xfrm>
          <a:prstGeom prst="rect">
            <a:avLst/>
          </a:prstGeom>
          <a:noFill/>
          <a:ln>
            <a:noFill/>
          </a:ln>
        </p:spPr>
      </p:pic>
      <p:pic>
        <p:nvPicPr>
          <p:cNvPr id="247" name="Google Shape;247;p25" descr="Girl Icons"/>
          <p:cNvPicPr preferRelativeResize="0"/>
          <p:nvPr/>
        </p:nvPicPr>
        <p:blipFill rotWithShape="1">
          <a:blip r:embed="rId14">
            <a:alphaModFix/>
          </a:blip>
          <a:srcRect/>
          <a:stretch/>
        </p:blipFill>
        <p:spPr>
          <a:xfrm>
            <a:off x="25267784" y="12458012"/>
            <a:ext cx="445874" cy="445874"/>
          </a:xfrm>
          <a:prstGeom prst="rect">
            <a:avLst/>
          </a:prstGeom>
          <a:noFill/>
          <a:ln>
            <a:noFill/>
          </a:ln>
        </p:spPr>
      </p:pic>
      <p:pic>
        <p:nvPicPr>
          <p:cNvPr id="248" name="Google Shape;248;p25" descr="Girl Icons"/>
          <p:cNvPicPr preferRelativeResize="0"/>
          <p:nvPr/>
        </p:nvPicPr>
        <p:blipFill rotWithShape="1">
          <a:blip r:embed="rId14">
            <a:alphaModFix/>
          </a:blip>
          <a:srcRect/>
          <a:stretch/>
        </p:blipFill>
        <p:spPr>
          <a:xfrm>
            <a:off x="26346344" y="12424902"/>
            <a:ext cx="445874" cy="445874"/>
          </a:xfrm>
          <a:prstGeom prst="rect">
            <a:avLst/>
          </a:prstGeom>
          <a:noFill/>
          <a:ln>
            <a:noFill/>
          </a:ln>
        </p:spPr>
      </p:pic>
      <p:pic>
        <p:nvPicPr>
          <p:cNvPr id="249" name="Google Shape;249;p25" descr="Girl Icons"/>
          <p:cNvPicPr preferRelativeResize="0"/>
          <p:nvPr/>
        </p:nvPicPr>
        <p:blipFill rotWithShape="1">
          <a:blip r:embed="rId14">
            <a:alphaModFix/>
          </a:blip>
          <a:srcRect/>
          <a:stretch/>
        </p:blipFill>
        <p:spPr>
          <a:xfrm>
            <a:off x="26152200" y="12425628"/>
            <a:ext cx="445874" cy="445874"/>
          </a:xfrm>
          <a:prstGeom prst="rect">
            <a:avLst/>
          </a:prstGeom>
          <a:noFill/>
          <a:ln>
            <a:noFill/>
          </a:ln>
        </p:spPr>
      </p:pic>
      <p:pic>
        <p:nvPicPr>
          <p:cNvPr id="250" name="Google Shape;250;p25" descr="Girl Icons"/>
          <p:cNvPicPr preferRelativeResize="0"/>
          <p:nvPr/>
        </p:nvPicPr>
        <p:blipFill rotWithShape="1">
          <a:blip r:embed="rId14">
            <a:alphaModFix/>
          </a:blip>
          <a:srcRect/>
          <a:stretch/>
        </p:blipFill>
        <p:spPr>
          <a:xfrm>
            <a:off x="26148217" y="12036854"/>
            <a:ext cx="445874" cy="445874"/>
          </a:xfrm>
          <a:prstGeom prst="rect">
            <a:avLst/>
          </a:prstGeom>
          <a:noFill/>
          <a:ln>
            <a:noFill/>
          </a:ln>
        </p:spPr>
      </p:pic>
      <p:pic>
        <p:nvPicPr>
          <p:cNvPr id="251" name="Google Shape;251;p25" descr="Girl Icons"/>
          <p:cNvPicPr preferRelativeResize="0"/>
          <p:nvPr/>
        </p:nvPicPr>
        <p:blipFill rotWithShape="1">
          <a:blip r:embed="rId14">
            <a:alphaModFix/>
          </a:blip>
          <a:srcRect/>
          <a:stretch/>
        </p:blipFill>
        <p:spPr>
          <a:xfrm>
            <a:off x="26345042" y="12044825"/>
            <a:ext cx="445874" cy="445874"/>
          </a:xfrm>
          <a:prstGeom prst="rect">
            <a:avLst/>
          </a:prstGeom>
          <a:noFill/>
          <a:ln>
            <a:noFill/>
          </a:ln>
        </p:spPr>
      </p:pic>
      <p:pic>
        <p:nvPicPr>
          <p:cNvPr id="252" name="Google Shape;252;p25" descr="Girl Icons"/>
          <p:cNvPicPr preferRelativeResize="0"/>
          <p:nvPr/>
        </p:nvPicPr>
        <p:blipFill rotWithShape="1">
          <a:blip r:embed="rId14">
            <a:alphaModFix/>
          </a:blip>
          <a:srcRect/>
          <a:stretch/>
        </p:blipFill>
        <p:spPr>
          <a:xfrm>
            <a:off x="27081938" y="12405173"/>
            <a:ext cx="445874" cy="445874"/>
          </a:xfrm>
          <a:prstGeom prst="rect">
            <a:avLst/>
          </a:prstGeom>
          <a:noFill/>
          <a:ln>
            <a:noFill/>
          </a:ln>
        </p:spPr>
      </p:pic>
      <p:pic>
        <p:nvPicPr>
          <p:cNvPr id="253" name="Google Shape;253;p25" descr="Girl Icons"/>
          <p:cNvPicPr preferRelativeResize="0"/>
          <p:nvPr/>
        </p:nvPicPr>
        <p:blipFill rotWithShape="1">
          <a:blip r:embed="rId14">
            <a:alphaModFix/>
          </a:blip>
          <a:srcRect/>
          <a:stretch/>
        </p:blipFill>
        <p:spPr>
          <a:xfrm>
            <a:off x="27278763" y="12405173"/>
            <a:ext cx="445874" cy="445874"/>
          </a:xfrm>
          <a:prstGeom prst="rect">
            <a:avLst/>
          </a:prstGeom>
          <a:noFill/>
          <a:ln>
            <a:noFill/>
          </a:ln>
        </p:spPr>
      </p:pic>
      <p:pic>
        <p:nvPicPr>
          <p:cNvPr id="254" name="Google Shape;254;p25" descr="Girl Icons"/>
          <p:cNvPicPr preferRelativeResize="0"/>
          <p:nvPr/>
        </p:nvPicPr>
        <p:blipFill rotWithShape="1">
          <a:blip r:embed="rId14">
            <a:alphaModFix/>
          </a:blip>
          <a:srcRect/>
          <a:stretch/>
        </p:blipFill>
        <p:spPr>
          <a:xfrm>
            <a:off x="27474975" y="12405810"/>
            <a:ext cx="445874" cy="445874"/>
          </a:xfrm>
          <a:prstGeom prst="rect">
            <a:avLst/>
          </a:prstGeom>
          <a:noFill/>
          <a:ln>
            <a:noFill/>
          </a:ln>
        </p:spPr>
      </p:pic>
      <p:pic>
        <p:nvPicPr>
          <p:cNvPr id="255" name="Google Shape;255;p25" descr="Girl Icons"/>
          <p:cNvPicPr preferRelativeResize="0"/>
          <p:nvPr/>
        </p:nvPicPr>
        <p:blipFill rotWithShape="1">
          <a:blip r:embed="rId14">
            <a:alphaModFix/>
          </a:blip>
          <a:srcRect/>
          <a:stretch/>
        </p:blipFill>
        <p:spPr>
          <a:xfrm>
            <a:off x="28183844" y="12424176"/>
            <a:ext cx="445874" cy="445874"/>
          </a:xfrm>
          <a:prstGeom prst="rect">
            <a:avLst/>
          </a:prstGeom>
          <a:noFill/>
          <a:ln>
            <a:noFill/>
          </a:ln>
        </p:spPr>
      </p:pic>
      <p:pic>
        <p:nvPicPr>
          <p:cNvPr id="256" name="Google Shape;256;p25" descr="Girl Icons"/>
          <p:cNvPicPr preferRelativeResize="0"/>
          <p:nvPr/>
        </p:nvPicPr>
        <p:blipFill rotWithShape="1">
          <a:blip r:embed="rId14">
            <a:alphaModFix/>
          </a:blip>
          <a:srcRect/>
          <a:stretch/>
        </p:blipFill>
        <p:spPr>
          <a:xfrm>
            <a:off x="28380669" y="12424176"/>
            <a:ext cx="445874" cy="445874"/>
          </a:xfrm>
          <a:prstGeom prst="rect">
            <a:avLst/>
          </a:prstGeom>
          <a:noFill/>
          <a:ln>
            <a:noFill/>
          </a:ln>
        </p:spPr>
      </p:pic>
      <p:pic>
        <p:nvPicPr>
          <p:cNvPr id="257" name="Google Shape;257;p25" descr="Girl Icons"/>
          <p:cNvPicPr preferRelativeResize="0"/>
          <p:nvPr/>
        </p:nvPicPr>
        <p:blipFill rotWithShape="1">
          <a:blip r:embed="rId14">
            <a:alphaModFix/>
          </a:blip>
          <a:srcRect/>
          <a:stretch/>
        </p:blipFill>
        <p:spPr>
          <a:xfrm>
            <a:off x="29539390" y="12391355"/>
            <a:ext cx="445874" cy="445874"/>
          </a:xfrm>
          <a:prstGeom prst="rect">
            <a:avLst/>
          </a:prstGeom>
          <a:noFill/>
          <a:ln>
            <a:noFill/>
          </a:ln>
        </p:spPr>
      </p:pic>
      <p:pic>
        <p:nvPicPr>
          <p:cNvPr id="258" name="Google Shape;258;p25" descr="Girl Icons"/>
          <p:cNvPicPr preferRelativeResize="0"/>
          <p:nvPr/>
        </p:nvPicPr>
        <p:blipFill rotWithShape="1">
          <a:blip r:embed="rId14">
            <a:alphaModFix/>
          </a:blip>
          <a:srcRect/>
          <a:stretch/>
        </p:blipFill>
        <p:spPr>
          <a:xfrm>
            <a:off x="29345246" y="12392081"/>
            <a:ext cx="445874" cy="445874"/>
          </a:xfrm>
          <a:prstGeom prst="rect">
            <a:avLst/>
          </a:prstGeom>
          <a:noFill/>
          <a:ln>
            <a:noFill/>
          </a:ln>
        </p:spPr>
      </p:pic>
      <p:pic>
        <p:nvPicPr>
          <p:cNvPr id="259" name="Google Shape;259;p25" descr="Girl Icons"/>
          <p:cNvPicPr preferRelativeResize="0"/>
          <p:nvPr/>
        </p:nvPicPr>
        <p:blipFill rotWithShape="1">
          <a:blip r:embed="rId14">
            <a:alphaModFix/>
          </a:blip>
          <a:srcRect/>
          <a:stretch/>
        </p:blipFill>
        <p:spPr>
          <a:xfrm>
            <a:off x="29341263" y="12003307"/>
            <a:ext cx="445874" cy="445874"/>
          </a:xfrm>
          <a:prstGeom prst="rect">
            <a:avLst/>
          </a:prstGeom>
          <a:noFill/>
          <a:ln>
            <a:noFill/>
          </a:ln>
        </p:spPr>
      </p:pic>
      <p:pic>
        <p:nvPicPr>
          <p:cNvPr id="260" name="Google Shape;260;p25" descr="Girl Icons"/>
          <p:cNvPicPr preferRelativeResize="0"/>
          <p:nvPr/>
        </p:nvPicPr>
        <p:blipFill rotWithShape="1">
          <a:blip r:embed="rId14">
            <a:alphaModFix/>
          </a:blip>
          <a:srcRect/>
          <a:stretch/>
        </p:blipFill>
        <p:spPr>
          <a:xfrm>
            <a:off x="29538088" y="12011278"/>
            <a:ext cx="445874" cy="445874"/>
          </a:xfrm>
          <a:prstGeom prst="rect">
            <a:avLst/>
          </a:prstGeom>
          <a:noFill/>
          <a:ln>
            <a:noFill/>
          </a:ln>
        </p:spPr>
      </p:pic>
      <p:pic>
        <p:nvPicPr>
          <p:cNvPr id="261" name="Google Shape;261;p25" descr="Girl Icons"/>
          <p:cNvPicPr preferRelativeResize="0"/>
          <p:nvPr/>
        </p:nvPicPr>
        <p:blipFill rotWithShape="1">
          <a:blip r:embed="rId14">
            <a:alphaModFix/>
          </a:blip>
          <a:srcRect/>
          <a:stretch/>
        </p:blipFill>
        <p:spPr>
          <a:xfrm>
            <a:off x="30458492" y="12396345"/>
            <a:ext cx="445874" cy="445874"/>
          </a:xfrm>
          <a:prstGeom prst="rect">
            <a:avLst/>
          </a:prstGeom>
          <a:noFill/>
          <a:ln>
            <a:noFill/>
          </a:ln>
        </p:spPr>
      </p:pic>
      <p:pic>
        <p:nvPicPr>
          <p:cNvPr id="262" name="Google Shape;262;p25" descr="Girl Icons"/>
          <p:cNvPicPr preferRelativeResize="0"/>
          <p:nvPr/>
        </p:nvPicPr>
        <p:blipFill rotWithShape="1">
          <a:blip r:embed="rId14">
            <a:alphaModFix/>
          </a:blip>
          <a:srcRect/>
          <a:stretch/>
        </p:blipFill>
        <p:spPr>
          <a:xfrm>
            <a:off x="31674114" y="12388532"/>
            <a:ext cx="445874" cy="445874"/>
          </a:xfrm>
          <a:prstGeom prst="rect">
            <a:avLst/>
          </a:prstGeom>
          <a:noFill/>
          <a:ln>
            <a:noFill/>
          </a:ln>
        </p:spPr>
      </p:pic>
      <p:pic>
        <p:nvPicPr>
          <p:cNvPr id="263" name="Google Shape;263;p25" descr="Boy Teenager Human Comments - Personal Safety Icon Png Transparent PNG -  504x980 - Free Download on NicePNG"/>
          <p:cNvPicPr preferRelativeResize="0"/>
          <p:nvPr/>
        </p:nvPicPr>
        <p:blipFill rotWithShape="1">
          <a:blip r:embed="rId15">
            <a:alphaModFix/>
          </a:blip>
          <a:srcRect/>
          <a:stretch/>
        </p:blipFill>
        <p:spPr>
          <a:xfrm>
            <a:off x="23161369" y="10705223"/>
            <a:ext cx="323457" cy="418128"/>
          </a:xfrm>
          <a:prstGeom prst="rect">
            <a:avLst/>
          </a:prstGeom>
          <a:noFill/>
          <a:ln>
            <a:noFill/>
          </a:ln>
        </p:spPr>
      </p:pic>
      <p:pic>
        <p:nvPicPr>
          <p:cNvPr id="264" name="Google Shape;264;p25" descr="Boy Teenager Human Comments - Personal Safety Icon Png Transparent PNG -  504x980 - Free Download on NicePNG"/>
          <p:cNvPicPr preferRelativeResize="0"/>
          <p:nvPr/>
        </p:nvPicPr>
        <p:blipFill rotWithShape="1">
          <a:blip r:embed="rId15">
            <a:alphaModFix/>
          </a:blip>
          <a:srcRect/>
          <a:stretch/>
        </p:blipFill>
        <p:spPr>
          <a:xfrm>
            <a:off x="23329309" y="10705223"/>
            <a:ext cx="323457" cy="418128"/>
          </a:xfrm>
          <a:prstGeom prst="rect">
            <a:avLst/>
          </a:prstGeom>
          <a:noFill/>
          <a:ln>
            <a:noFill/>
          </a:ln>
        </p:spPr>
      </p:pic>
      <p:pic>
        <p:nvPicPr>
          <p:cNvPr id="265" name="Google Shape;265;p25" descr="Boy Teenager Human Comments - Personal Safety Icon Png Transparent PNG -  504x980 - Free Download on NicePNG"/>
          <p:cNvPicPr preferRelativeResize="0"/>
          <p:nvPr/>
        </p:nvPicPr>
        <p:blipFill rotWithShape="1">
          <a:blip r:embed="rId15">
            <a:alphaModFix/>
          </a:blip>
          <a:srcRect/>
          <a:stretch/>
        </p:blipFill>
        <p:spPr>
          <a:xfrm>
            <a:off x="23475407" y="10715485"/>
            <a:ext cx="323457" cy="418128"/>
          </a:xfrm>
          <a:prstGeom prst="rect">
            <a:avLst/>
          </a:prstGeom>
          <a:noFill/>
          <a:ln>
            <a:noFill/>
          </a:ln>
        </p:spPr>
      </p:pic>
      <p:pic>
        <p:nvPicPr>
          <p:cNvPr id="266" name="Google Shape;266;p25" descr="Boy Teenager Human Comments - Personal Safety Icon Png Transparent PNG -  504x980 - Free Download on NicePNG"/>
          <p:cNvPicPr preferRelativeResize="0"/>
          <p:nvPr/>
        </p:nvPicPr>
        <p:blipFill rotWithShape="1">
          <a:blip r:embed="rId15">
            <a:alphaModFix/>
          </a:blip>
          <a:srcRect/>
          <a:stretch/>
        </p:blipFill>
        <p:spPr>
          <a:xfrm>
            <a:off x="24125355" y="10705223"/>
            <a:ext cx="323457" cy="418128"/>
          </a:xfrm>
          <a:prstGeom prst="rect">
            <a:avLst/>
          </a:prstGeom>
          <a:noFill/>
          <a:ln>
            <a:noFill/>
          </a:ln>
        </p:spPr>
      </p:pic>
      <p:pic>
        <p:nvPicPr>
          <p:cNvPr id="267" name="Google Shape;267;p25" descr="Boy Teenager Human Comments - Personal Safety Icon Png Transparent PNG -  504x980 - Free Download on NicePNG"/>
          <p:cNvPicPr preferRelativeResize="0"/>
          <p:nvPr/>
        </p:nvPicPr>
        <p:blipFill rotWithShape="1">
          <a:blip r:embed="rId15">
            <a:alphaModFix/>
          </a:blip>
          <a:srcRect/>
          <a:stretch/>
        </p:blipFill>
        <p:spPr>
          <a:xfrm>
            <a:off x="24293295" y="10705223"/>
            <a:ext cx="323457" cy="418128"/>
          </a:xfrm>
          <a:prstGeom prst="rect">
            <a:avLst/>
          </a:prstGeom>
          <a:noFill/>
          <a:ln>
            <a:noFill/>
          </a:ln>
        </p:spPr>
      </p:pic>
      <p:pic>
        <p:nvPicPr>
          <p:cNvPr id="268" name="Google Shape;268;p25" descr="Boy Teenager Human Comments - Personal Safety Icon Png Transparent PNG -  504x980 - Free Download on NicePNG"/>
          <p:cNvPicPr preferRelativeResize="0"/>
          <p:nvPr/>
        </p:nvPicPr>
        <p:blipFill rotWithShape="1">
          <a:blip r:embed="rId15">
            <a:alphaModFix/>
          </a:blip>
          <a:srcRect/>
          <a:stretch/>
        </p:blipFill>
        <p:spPr>
          <a:xfrm>
            <a:off x="24439393" y="10715485"/>
            <a:ext cx="323457" cy="418128"/>
          </a:xfrm>
          <a:prstGeom prst="rect">
            <a:avLst/>
          </a:prstGeom>
          <a:noFill/>
          <a:ln>
            <a:noFill/>
          </a:ln>
        </p:spPr>
      </p:pic>
      <p:pic>
        <p:nvPicPr>
          <p:cNvPr id="269" name="Google Shape;269;p25" descr="Boy Teenager Human Comments - Personal Safety Icon Png Transparent PNG -  504x980 - Free Download on NicePNG"/>
          <p:cNvPicPr preferRelativeResize="0"/>
          <p:nvPr/>
        </p:nvPicPr>
        <p:blipFill rotWithShape="1">
          <a:blip r:embed="rId15">
            <a:alphaModFix/>
          </a:blip>
          <a:srcRect/>
          <a:stretch/>
        </p:blipFill>
        <p:spPr>
          <a:xfrm>
            <a:off x="25986412" y="10677101"/>
            <a:ext cx="323457" cy="418128"/>
          </a:xfrm>
          <a:prstGeom prst="rect">
            <a:avLst/>
          </a:prstGeom>
          <a:noFill/>
          <a:ln>
            <a:noFill/>
          </a:ln>
        </p:spPr>
      </p:pic>
      <p:pic>
        <p:nvPicPr>
          <p:cNvPr id="270" name="Google Shape;270;p25" descr="Boy Teenager Human Comments - Personal Safety Icon Png Transparent PNG -  504x980 - Free Download on NicePNG"/>
          <p:cNvPicPr preferRelativeResize="0"/>
          <p:nvPr/>
        </p:nvPicPr>
        <p:blipFill rotWithShape="1">
          <a:blip r:embed="rId15">
            <a:alphaModFix/>
          </a:blip>
          <a:srcRect/>
          <a:stretch/>
        </p:blipFill>
        <p:spPr>
          <a:xfrm>
            <a:off x="26154352" y="10677101"/>
            <a:ext cx="323457" cy="418128"/>
          </a:xfrm>
          <a:prstGeom prst="rect">
            <a:avLst/>
          </a:prstGeom>
          <a:noFill/>
          <a:ln>
            <a:noFill/>
          </a:ln>
        </p:spPr>
      </p:pic>
      <p:pic>
        <p:nvPicPr>
          <p:cNvPr id="271" name="Google Shape;271;p25" descr="Boy Teenager Human Comments - Personal Safety Icon Png Transparent PNG -  504x980 - Free Download on NicePNG"/>
          <p:cNvPicPr preferRelativeResize="0"/>
          <p:nvPr/>
        </p:nvPicPr>
        <p:blipFill rotWithShape="1">
          <a:blip r:embed="rId15">
            <a:alphaModFix/>
          </a:blip>
          <a:srcRect/>
          <a:stretch/>
        </p:blipFill>
        <p:spPr>
          <a:xfrm>
            <a:off x="26300450" y="10681013"/>
            <a:ext cx="323457" cy="418128"/>
          </a:xfrm>
          <a:prstGeom prst="rect">
            <a:avLst/>
          </a:prstGeom>
          <a:noFill/>
          <a:ln>
            <a:noFill/>
          </a:ln>
        </p:spPr>
      </p:pic>
      <p:pic>
        <p:nvPicPr>
          <p:cNvPr id="272" name="Google Shape;272;p25" descr="Boy Teenager Human Comments - Personal Safety Icon Png Transparent PNG -  504x980 - Free Download on NicePNG"/>
          <p:cNvPicPr preferRelativeResize="0"/>
          <p:nvPr/>
        </p:nvPicPr>
        <p:blipFill rotWithShape="1">
          <a:blip r:embed="rId15">
            <a:alphaModFix/>
          </a:blip>
          <a:srcRect/>
          <a:stretch/>
        </p:blipFill>
        <p:spPr>
          <a:xfrm>
            <a:off x="26148140" y="11082150"/>
            <a:ext cx="323457" cy="418128"/>
          </a:xfrm>
          <a:prstGeom prst="rect">
            <a:avLst/>
          </a:prstGeom>
          <a:noFill/>
          <a:ln>
            <a:noFill/>
          </a:ln>
        </p:spPr>
      </p:pic>
      <p:pic>
        <p:nvPicPr>
          <p:cNvPr id="273" name="Google Shape;273;p25" descr="Boy Teenager Human Comments - Personal Safety Icon Png Transparent PNG -  504x980 - Free Download on NicePNG"/>
          <p:cNvPicPr preferRelativeResize="0"/>
          <p:nvPr/>
        </p:nvPicPr>
        <p:blipFill rotWithShape="1">
          <a:blip r:embed="rId15">
            <a:alphaModFix/>
          </a:blip>
          <a:srcRect/>
          <a:stretch/>
        </p:blipFill>
        <p:spPr>
          <a:xfrm>
            <a:off x="26294238" y="11086062"/>
            <a:ext cx="323457" cy="418128"/>
          </a:xfrm>
          <a:prstGeom prst="rect">
            <a:avLst/>
          </a:prstGeom>
          <a:noFill/>
          <a:ln>
            <a:noFill/>
          </a:ln>
        </p:spPr>
      </p:pic>
      <p:pic>
        <p:nvPicPr>
          <p:cNvPr id="274" name="Google Shape;274;p25" descr="Boy Teenager Human Comments - Personal Safety Icon Png Transparent PNG -  504x980 - Free Download on NicePNG"/>
          <p:cNvPicPr preferRelativeResize="0"/>
          <p:nvPr/>
        </p:nvPicPr>
        <p:blipFill rotWithShape="1">
          <a:blip r:embed="rId15">
            <a:alphaModFix/>
          </a:blip>
          <a:srcRect/>
          <a:stretch/>
        </p:blipFill>
        <p:spPr>
          <a:xfrm>
            <a:off x="26002042" y="11070826"/>
            <a:ext cx="323457" cy="418128"/>
          </a:xfrm>
          <a:prstGeom prst="rect">
            <a:avLst/>
          </a:prstGeom>
          <a:noFill/>
          <a:ln>
            <a:noFill/>
          </a:ln>
        </p:spPr>
      </p:pic>
      <p:pic>
        <p:nvPicPr>
          <p:cNvPr id="275" name="Google Shape;275;p25" descr="Boy Teenager Human Comments - Personal Safety Icon Png Transparent PNG -  504x980 - Free Download on NicePNG"/>
          <p:cNvPicPr preferRelativeResize="0"/>
          <p:nvPr/>
        </p:nvPicPr>
        <p:blipFill rotWithShape="1">
          <a:blip r:embed="rId15">
            <a:alphaModFix/>
          </a:blip>
          <a:srcRect/>
          <a:stretch/>
        </p:blipFill>
        <p:spPr>
          <a:xfrm>
            <a:off x="26453403" y="10688145"/>
            <a:ext cx="323457" cy="418128"/>
          </a:xfrm>
          <a:prstGeom prst="rect">
            <a:avLst/>
          </a:prstGeom>
          <a:noFill/>
          <a:ln>
            <a:noFill/>
          </a:ln>
        </p:spPr>
      </p:pic>
      <p:pic>
        <p:nvPicPr>
          <p:cNvPr id="276" name="Google Shape;276;p25" descr="Boy Teenager Human Comments - Personal Safety Icon Png Transparent PNG -  504x980 - Free Download on NicePNG"/>
          <p:cNvPicPr preferRelativeResize="0"/>
          <p:nvPr/>
        </p:nvPicPr>
        <p:blipFill rotWithShape="1">
          <a:blip r:embed="rId15">
            <a:alphaModFix/>
          </a:blip>
          <a:srcRect/>
          <a:stretch/>
        </p:blipFill>
        <p:spPr>
          <a:xfrm>
            <a:off x="26446548" y="11082150"/>
            <a:ext cx="323457" cy="418128"/>
          </a:xfrm>
          <a:prstGeom prst="rect">
            <a:avLst/>
          </a:prstGeom>
          <a:noFill/>
          <a:ln>
            <a:noFill/>
          </a:ln>
        </p:spPr>
      </p:pic>
      <p:pic>
        <p:nvPicPr>
          <p:cNvPr id="277" name="Google Shape;277;p25" descr="Boy Teenager Human Comments - Personal Safety Icon Png Transparent PNG -  504x980 - Free Download on NicePNG"/>
          <p:cNvPicPr preferRelativeResize="0"/>
          <p:nvPr/>
        </p:nvPicPr>
        <p:blipFill rotWithShape="1">
          <a:blip r:embed="rId15">
            <a:alphaModFix/>
          </a:blip>
          <a:srcRect/>
          <a:stretch/>
        </p:blipFill>
        <p:spPr>
          <a:xfrm>
            <a:off x="26624320" y="11082118"/>
            <a:ext cx="323457" cy="418128"/>
          </a:xfrm>
          <a:prstGeom prst="rect">
            <a:avLst/>
          </a:prstGeom>
          <a:noFill/>
          <a:ln>
            <a:noFill/>
          </a:ln>
        </p:spPr>
      </p:pic>
      <p:pic>
        <p:nvPicPr>
          <p:cNvPr id="278" name="Google Shape;278;p25" descr="Boy Teenager Human Comments - Personal Safety Icon Png Transparent PNG -  504x980 - Free Download on NicePNG"/>
          <p:cNvPicPr preferRelativeResize="0"/>
          <p:nvPr/>
        </p:nvPicPr>
        <p:blipFill rotWithShape="1">
          <a:blip r:embed="rId15">
            <a:alphaModFix/>
          </a:blip>
          <a:srcRect/>
          <a:stretch/>
        </p:blipFill>
        <p:spPr>
          <a:xfrm>
            <a:off x="26637014" y="10688135"/>
            <a:ext cx="323457" cy="418128"/>
          </a:xfrm>
          <a:prstGeom prst="rect">
            <a:avLst/>
          </a:prstGeom>
          <a:noFill/>
          <a:ln>
            <a:noFill/>
          </a:ln>
        </p:spPr>
      </p:pic>
      <p:pic>
        <p:nvPicPr>
          <p:cNvPr id="279" name="Google Shape;279;p25" descr="Boy Teenager Human Comments - Personal Safety Icon Png Transparent PNG -  504x980 - Free Download on NicePNG"/>
          <p:cNvPicPr preferRelativeResize="0"/>
          <p:nvPr/>
        </p:nvPicPr>
        <p:blipFill rotWithShape="1">
          <a:blip r:embed="rId15">
            <a:alphaModFix/>
          </a:blip>
          <a:srcRect/>
          <a:stretch/>
        </p:blipFill>
        <p:spPr>
          <a:xfrm>
            <a:off x="28322828" y="10746239"/>
            <a:ext cx="323457" cy="418128"/>
          </a:xfrm>
          <a:prstGeom prst="rect">
            <a:avLst/>
          </a:prstGeom>
          <a:noFill/>
          <a:ln>
            <a:noFill/>
          </a:ln>
        </p:spPr>
      </p:pic>
      <p:pic>
        <p:nvPicPr>
          <p:cNvPr id="280" name="Google Shape;280;p25" descr="Boy Teenager Human Comments - Personal Safety Icon Png Transparent PNG -  504x980 - Free Download on NicePNG"/>
          <p:cNvPicPr preferRelativeResize="0"/>
          <p:nvPr/>
        </p:nvPicPr>
        <p:blipFill rotWithShape="1">
          <a:blip r:embed="rId15">
            <a:alphaModFix/>
          </a:blip>
          <a:srcRect/>
          <a:stretch/>
        </p:blipFill>
        <p:spPr>
          <a:xfrm>
            <a:off x="30485114" y="10746579"/>
            <a:ext cx="323457" cy="418128"/>
          </a:xfrm>
          <a:prstGeom prst="rect">
            <a:avLst/>
          </a:prstGeom>
          <a:noFill/>
          <a:ln>
            <a:noFill/>
          </a:ln>
        </p:spPr>
      </p:pic>
      <p:pic>
        <p:nvPicPr>
          <p:cNvPr id="281" name="Google Shape;281;p25" descr="Boy Teenager Human Comments - Personal Safety Icon Png Transparent PNG -  504x980 - Free Download on NicePNG"/>
          <p:cNvPicPr preferRelativeResize="0"/>
          <p:nvPr/>
        </p:nvPicPr>
        <p:blipFill rotWithShape="1">
          <a:blip r:embed="rId15">
            <a:alphaModFix/>
          </a:blip>
          <a:srcRect/>
          <a:stretch/>
        </p:blipFill>
        <p:spPr>
          <a:xfrm>
            <a:off x="31680700" y="10749531"/>
            <a:ext cx="323457" cy="418128"/>
          </a:xfrm>
          <a:prstGeom prst="rect">
            <a:avLst/>
          </a:prstGeom>
          <a:noFill/>
          <a:ln>
            <a:noFill/>
          </a:ln>
        </p:spPr>
      </p:pic>
      <p:pic>
        <p:nvPicPr>
          <p:cNvPr id="282" name="Google Shape;282;p25" descr="Boy Teenager Human Comments - Personal Safety Icon Png Transparent PNG -  504x980 - Free Download on NicePNG"/>
          <p:cNvPicPr preferRelativeResize="0"/>
          <p:nvPr/>
        </p:nvPicPr>
        <p:blipFill rotWithShape="1">
          <a:blip r:embed="rId15">
            <a:alphaModFix/>
          </a:blip>
          <a:srcRect/>
          <a:stretch/>
        </p:blipFill>
        <p:spPr>
          <a:xfrm>
            <a:off x="31826798" y="10753443"/>
            <a:ext cx="323457" cy="418128"/>
          </a:xfrm>
          <a:prstGeom prst="rect">
            <a:avLst/>
          </a:prstGeom>
          <a:noFill/>
          <a:ln>
            <a:noFill/>
          </a:ln>
        </p:spPr>
      </p:pic>
      <p:pic>
        <p:nvPicPr>
          <p:cNvPr id="283" name="Google Shape;283;p25" descr="Boy Teenager Human Comments - Personal Safety Icon Png Transparent PNG -  504x980 - Free Download on NicePNG"/>
          <p:cNvPicPr preferRelativeResize="0"/>
          <p:nvPr/>
        </p:nvPicPr>
        <p:blipFill rotWithShape="1">
          <a:blip r:embed="rId15">
            <a:alphaModFix/>
          </a:blip>
          <a:srcRect/>
          <a:stretch/>
        </p:blipFill>
        <p:spPr>
          <a:xfrm>
            <a:off x="31680700" y="11160455"/>
            <a:ext cx="323457" cy="418128"/>
          </a:xfrm>
          <a:prstGeom prst="rect">
            <a:avLst/>
          </a:prstGeom>
          <a:noFill/>
          <a:ln>
            <a:noFill/>
          </a:ln>
        </p:spPr>
      </p:pic>
      <p:pic>
        <p:nvPicPr>
          <p:cNvPr id="284" name="Google Shape;284;p25" descr="Boy Teenager Human Comments - Personal Safety Icon Png Transparent PNG -  504x980 - Free Download on NicePNG"/>
          <p:cNvPicPr preferRelativeResize="0"/>
          <p:nvPr/>
        </p:nvPicPr>
        <p:blipFill rotWithShape="1">
          <a:blip r:embed="rId15">
            <a:alphaModFix/>
          </a:blip>
          <a:srcRect/>
          <a:stretch/>
        </p:blipFill>
        <p:spPr>
          <a:xfrm>
            <a:off x="31826798" y="11164367"/>
            <a:ext cx="323457" cy="418128"/>
          </a:xfrm>
          <a:prstGeom prst="rect">
            <a:avLst/>
          </a:prstGeom>
          <a:noFill/>
          <a:ln>
            <a:noFill/>
          </a:ln>
        </p:spPr>
      </p:pic>
      <p:pic>
        <p:nvPicPr>
          <p:cNvPr id="285" name="Google Shape;285;p25" descr="Parameters Icons &amp; Symbols"/>
          <p:cNvPicPr preferRelativeResize="0"/>
          <p:nvPr/>
        </p:nvPicPr>
        <p:blipFill rotWithShape="1">
          <a:blip r:embed="rId16">
            <a:alphaModFix/>
          </a:blip>
          <a:srcRect/>
          <a:stretch/>
        </p:blipFill>
        <p:spPr>
          <a:xfrm>
            <a:off x="12684578" y="9456610"/>
            <a:ext cx="1219200" cy="1219200"/>
          </a:xfrm>
          <a:prstGeom prst="rect">
            <a:avLst/>
          </a:prstGeom>
          <a:noFill/>
          <a:ln>
            <a:noFill/>
          </a:ln>
        </p:spPr>
      </p:pic>
      <p:pic>
        <p:nvPicPr>
          <p:cNvPr id="286" name="Google Shape;286;p25" descr="Icon&#10;&#10;Description automatically generated"/>
          <p:cNvPicPr preferRelativeResize="0"/>
          <p:nvPr/>
        </p:nvPicPr>
        <p:blipFill rotWithShape="1">
          <a:blip r:embed="rId17">
            <a:alphaModFix/>
          </a:blip>
          <a:srcRect/>
          <a:stretch/>
        </p:blipFill>
        <p:spPr>
          <a:xfrm>
            <a:off x="12637419" y="7296838"/>
            <a:ext cx="1331080" cy="1331080"/>
          </a:xfrm>
          <a:prstGeom prst="rect">
            <a:avLst/>
          </a:prstGeom>
          <a:noFill/>
          <a:ln>
            <a:noFill/>
          </a:ln>
        </p:spPr>
      </p:pic>
      <p:sp>
        <p:nvSpPr>
          <p:cNvPr id="287" name="Google Shape;287;p25"/>
          <p:cNvSpPr txBox="1"/>
          <p:nvPr/>
        </p:nvSpPr>
        <p:spPr>
          <a:xfrm>
            <a:off x="18734174" y="15935148"/>
            <a:ext cx="13230900" cy="438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3100" b="0" i="0" u="none" strike="noStrike" cap="none">
                <a:solidFill>
                  <a:srgbClr val="000000"/>
                </a:solidFill>
                <a:latin typeface="Times New Roman"/>
                <a:ea typeface="Times New Roman"/>
                <a:cs typeface="Times New Roman"/>
                <a:sym typeface="Times New Roman"/>
              </a:rPr>
              <a:t>To sum up, this study aimed to investigate the factors that could influence a student's personal growth, considering their gender, age, and student status. The results indicate that students' awareness of the pros and cons of social media has a crucial role in their personal development. The pilot study also highlights that a 75% of students have faced discomfort on social media platforms. Nevertheless, a 70% of the students consider social media as a source of inspiration for their creativity. </a:t>
            </a:r>
            <a:endParaRPr/>
          </a:p>
          <a:p>
            <a:pPr marL="0" marR="0" lvl="0" indent="0" algn="l" rtl="0">
              <a:lnSpc>
                <a:spcPct val="100000"/>
              </a:lnSpc>
              <a:spcBef>
                <a:spcPts val="0"/>
              </a:spcBef>
              <a:spcAft>
                <a:spcPts val="0"/>
              </a:spcAft>
              <a:buNone/>
            </a:pPr>
            <a:r>
              <a:rPr lang="en" sz="3100" b="0" i="0" u="none" strike="noStrike" cap="none">
                <a:solidFill>
                  <a:srgbClr val="000000"/>
                </a:solidFill>
                <a:latin typeface="Times New Roman"/>
                <a:ea typeface="Times New Roman"/>
                <a:cs typeface="Times New Roman"/>
                <a:sym typeface="Times New Roman"/>
              </a:rPr>
              <a:t>These findings can help educators and policymakers develop effective strategies to ensure a positive impact of social media on students' personal growth.</a:t>
            </a:r>
            <a:endParaRPr/>
          </a:p>
        </p:txBody>
      </p:sp>
      <p:sp>
        <p:nvSpPr>
          <p:cNvPr id="288" name="Google Shape;288;p25"/>
          <p:cNvSpPr txBox="1"/>
          <p:nvPr/>
        </p:nvSpPr>
        <p:spPr>
          <a:xfrm>
            <a:off x="9430389" y="7733484"/>
            <a:ext cx="2288100" cy="523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2800" b="0" i="0" u="none" strike="noStrike" cap="none">
                <a:solidFill>
                  <a:srgbClr val="000000"/>
                </a:solidFill>
                <a:latin typeface="Times New Roman"/>
                <a:ea typeface="Times New Roman"/>
                <a:cs typeface="Times New Roman"/>
                <a:sym typeface="Times New Roman"/>
              </a:rPr>
              <a:t>Concentration </a:t>
            </a:r>
            <a:endParaRPr/>
          </a:p>
        </p:txBody>
      </p:sp>
      <p:sp>
        <p:nvSpPr>
          <p:cNvPr id="289" name="Google Shape;289;p25"/>
          <p:cNvSpPr txBox="1"/>
          <p:nvPr/>
        </p:nvSpPr>
        <p:spPr>
          <a:xfrm>
            <a:off x="9487680" y="9866452"/>
            <a:ext cx="2202000" cy="523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2800" b="0" i="0" u="none" strike="noStrike" cap="none">
                <a:solidFill>
                  <a:srgbClr val="000000"/>
                </a:solidFill>
                <a:latin typeface="Times New Roman"/>
                <a:ea typeface="Times New Roman"/>
                <a:cs typeface="Times New Roman"/>
                <a:sym typeface="Times New Roman"/>
              </a:rPr>
              <a:t>Study quality</a:t>
            </a:r>
            <a:endParaRPr/>
          </a:p>
        </p:txBody>
      </p:sp>
      <p:sp>
        <p:nvSpPr>
          <p:cNvPr id="290" name="Google Shape;290;p25"/>
          <p:cNvSpPr txBox="1"/>
          <p:nvPr/>
        </p:nvSpPr>
        <p:spPr>
          <a:xfrm>
            <a:off x="9279075" y="11870910"/>
            <a:ext cx="1947000" cy="954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2800" b="0" i="0" u="none" strike="noStrike" cap="none">
                <a:solidFill>
                  <a:srgbClr val="000000"/>
                </a:solidFill>
                <a:latin typeface="Times New Roman"/>
                <a:ea typeface="Times New Roman"/>
                <a:cs typeface="Times New Roman"/>
                <a:sym typeface="Times New Roman"/>
              </a:rPr>
              <a:t>Emotional wellness</a:t>
            </a:r>
            <a:endParaRPr/>
          </a:p>
        </p:txBody>
      </p:sp>
      <p:pic>
        <p:nvPicPr>
          <p:cNvPr id="291" name="Google Shape;291;p25" descr="Logo&#10;&#10;Description automatically generated"/>
          <p:cNvPicPr preferRelativeResize="0"/>
          <p:nvPr/>
        </p:nvPicPr>
        <p:blipFill rotWithShape="1">
          <a:blip r:embed="rId18">
            <a:alphaModFix/>
          </a:blip>
          <a:srcRect l="5838"/>
          <a:stretch/>
        </p:blipFill>
        <p:spPr>
          <a:xfrm>
            <a:off x="20264175" y="9840016"/>
            <a:ext cx="1781758" cy="1219200"/>
          </a:xfrm>
          <a:prstGeom prst="rect">
            <a:avLst/>
          </a:prstGeom>
          <a:noFill/>
          <a:ln>
            <a:noFill/>
          </a:ln>
        </p:spPr>
      </p:pic>
      <p:pic>
        <p:nvPicPr>
          <p:cNvPr id="292" name="Google Shape;292;p25" descr="A picture containing text, match&#10;&#10;Description automatically generated"/>
          <p:cNvPicPr preferRelativeResize="0"/>
          <p:nvPr/>
        </p:nvPicPr>
        <p:blipFill rotWithShape="1">
          <a:blip r:embed="rId19">
            <a:alphaModFix/>
          </a:blip>
          <a:srcRect l="12783" t="14537" r="11395" b="14756"/>
          <a:stretch/>
        </p:blipFill>
        <p:spPr>
          <a:xfrm>
            <a:off x="20538614" y="12733484"/>
            <a:ext cx="1179577" cy="486761"/>
          </a:xfrm>
          <a:prstGeom prst="rect">
            <a:avLst/>
          </a:prstGeom>
          <a:noFill/>
          <a:ln>
            <a:noFill/>
          </a:ln>
        </p:spPr>
      </p:pic>
      <p:pic>
        <p:nvPicPr>
          <p:cNvPr id="293" name="Google Shape;293;p25" descr="Logo&#10;&#10;Description automatically generated"/>
          <p:cNvPicPr preferRelativeResize="0"/>
          <p:nvPr/>
        </p:nvPicPr>
        <p:blipFill rotWithShape="1">
          <a:blip r:embed="rId20">
            <a:alphaModFix/>
          </a:blip>
          <a:srcRect l="8011" t="29094" r="7572" b="41860"/>
          <a:stretch/>
        </p:blipFill>
        <p:spPr>
          <a:xfrm>
            <a:off x="11400987" y="11909039"/>
            <a:ext cx="2707568" cy="600205"/>
          </a:xfrm>
          <a:prstGeom prst="rect">
            <a:avLst/>
          </a:prstGeom>
          <a:noFill/>
          <a:ln>
            <a:noFill/>
          </a:ln>
        </p:spPr>
      </p:pic>
      <p:pic>
        <p:nvPicPr>
          <p:cNvPr id="294" name="Google Shape;294;p25"/>
          <p:cNvPicPr preferRelativeResize="0"/>
          <p:nvPr/>
        </p:nvPicPr>
        <p:blipFill rotWithShape="1">
          <a:blip r:embed="rId21">
            <a:alphaModFix/>
          </a:blip>
          <a:srcRect t="10043" b="15005"/>
          <a:stretch/>
        </p:blipFill>
        <p:spPr>
          <a:xfrm>
            <a:off x="20264175" y="21179473"/>
            <a:ext cx="900064" cy="603333"/>
          </a:xfrm>
          <a:prstGeom prst="rect">
            <a:avLst/>
          </a:prstGeom>
          <a:noFill/>
          <a:ln>
            <a:noFill/>
          </a:ln>
        </p:spPr>
      </p:pic>
      <p:sp>
        <p:nvSpPr>
          <p:cNvPr id="295" name="Google Shape;295;p25"/>
          <p:cNvSpPr txBox="1"/>
          <p:nvPr/>
        </p:nvSpPr>
        <p:spPr>
          <a:xfrm>
            <a:off x="21241867" y="21201662"/>
            <a:ext cx="10064400" cy="52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2800" b="0" i="0" u="sng" strike="noStrike" cap="none">
                <a:solidFill>
                  <a:schemeClr val="hlink"/>
                </a:solidFill>
                <a:latin typeface="Times New Roman"/>
                <a:ea typeface="Times New Roman"/>
                <a:cs typeface="Times New Roman"/>
                <a:sym typeface="Times New Roman"/>
                <a:hlinkClick r:id="rId22"/>
              </a:rPr>
              <a:t>salinasn@hawaii.edu</a:t>
            </a:r>
            <a:r>
              <a:rPr lang="en" sz="2800" b="0" i="0" u="none" strike="noStrike" cap="none">
                <a:solidFill>
                  <a:srgbClr val="000000"/>
                </a:solidFill>
                <a:latin typeface="Times New Roman"/>
                <a:ea typeface="Times New Roman"/>
                <a:cs typeface="Times New Roman"/>
                <a:sym typeface="Times New Roman"/>
              </a:rPr>
              <a:t>, </a:t>
            </a:r>
            <a:r>
              <a:rPr lang="en" sz="2800" b="0" i="0" u="sng" strike="noStrike" cap="none">
                <a:solidFill>
                  <a:schemeClr val="hlink"/>
                </a:solidFill>
                <a:latin typeface="Times New Roman"/>
                <a:ea typeface="Times New Roman"/>
                <a:cs typeface="Times New Roman"/>
                <a:sym typeface="Times New Roman"/>
                <a:hlinkClick r:id="rId23"/>
              </a:rPr>
              <a:t>miku4@hawaii.edu</a:t>
            </a:r>
            <a:r>
              <a:rPr lang="en" sz="2800" b="0" i="0" u="none" strike="noStrike" cap="none">
                <a:solidFill>
                  <a:srgbClr val="000000"/>
                </a:solidFill>
                <a:latin typeface="Times New Roman"/>
                <a:ea typeface="Times New Roman"/>
                <a:cs typeface="Times New Roman"/>
                <a:sym typeface="Times New Roman"/>
              </a:rPr>
              <a:t>, mahmanza@Hawaii.edu</a:t>
            </a:r>
            <a:endParaRPr sz="2800" b="0"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458</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Lani Clayton</cp:lastModifiedBy>
  <cp:revision>1</cp:revision>
  <dcterms:modified xsi:type="dcterms:W3CDTF">2023-06-10T00:32:30Z</dcterms:modified>
</cp:coreProperties>
</file>