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Lst>
  <p:sldSz cy="21945600" cx="32918400"/>
  <p:notesSz cx="6858000" cy="9144000"/>
  <p:embeddedFontLst>
    <p:embeddedFont>
      <p:font typeface="Libre Baskerville"/>
      <p:regular r:id="rId7"/>
      <p:bold r:id="rId8"/>
      <p:italic r:id="rId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912">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912" orient="horz"/>
        <p:guide pos="10368"/>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LibreBaskerville-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LibreBaskerville-regular.fntdata"/><Relationship Id="rId8" Type="http://schemas.openxmlformats.org/officeDocument/2006/relationships/font" Target="fonts/LibreBaskerville-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857556" y="685800"/>
            <a:ext cx="5143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126da654982_0_0:notes"/>
          <p:cNvSpPr/>
          <p:nvPr>
            <p:ph idx="2" type="sldImg"/>
          </p:nvPr>
        </p:nvSpPr>
        <p:spPr>
          <a:xfrm>
            <a:off x="857556" y="685800"/>
            <a:ext cx="51435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126da6549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122150" y="3176853"/>
            <a:ext cx="30674100" cy="8757900"/>
          </a:xfrm>
          <a:prstGeom prst="rect">
            <a:avLst/>
          </a:prstGeom>
        </p:spPr>
        <p:txBody>
          <a:bodyPr anchorCtr="0" anchor="b" bIns="349450" lIns="349450" spcFirstLastPara="1" rIns="349450" wrap="square" tIns="349450">
            <a:normAutofit/>
          </a:bodyPr>
          <a:lstStyle>
            <a:lvl1pPr lvl="0" algn="ctr">
              <a:spcBef>
                <a:spcPts val="0"/>
              </a:spcBef>
              <a:spcAft>
                <a:spcPts val="0"/>
              </a:spcAft>
              <a:buSzPts val="19900"/>
              <a:buNone/>
              <a:defRPr sz="19900"/>
            </a:lvl1pPr>
            <a:lvl2pPr lvl="1" algn="ctr">
              <a:spcBef>
                <a:spcPts val="0"/>
              </a:spcBef>
              <a:spcAft>
                <a:spcPts val="0"/>
              </a:spcAft>
              <a:buSzPts val="19900"/>
              <a:buNone/>
              <a:defRPr sz="19900"/>
            </a:lvl2pPr>
            <a:lvl3pPr lvl="2" algn="ctr">
              <a:spcBef>
                <a:spcPts val="0"/>
              </a:spcBef>
              <a:spcAft>
                <a:spcPts val="0"/>
              </a:spcAft>
              <a:buSzPts val="19900"/>
              <a:buNone/>
              <a:defRPr sz="19900"/>
            </a:lvl3pPr>
            <a:lvl4pPr lvl="3" algn="ctr">
              <a:spcBef>
                <a:spcPts val="0"/>
              </a:spcBef>
              <a:spcAft>
                <a:spcPts val="0"/>
              </a:spcAft>
              <a:buSzPts val="19900"/>
              <a:buNone/>
              <a:defRPr sz="19900"/>
            </a:lvl4pPr>
            <a:lvl5pPr lvl="4" algn="ctr">
              <a:spcBef>
                <a:spcPts val="0"/>
              </a:spcBef>
              <a:spcAft>
                <a:spcPts val="0"/>
              </a:spcAft>
              <a:buSzPts val="19900"/>
              <a:buNone/>
              <a:defRPr sz="19900"/>
            </a:lvl5pPr>
            <a:lvl6pPr lvl="5" algn="ctr">
              <a:spcBef>
                <a:spcPts val="0"/>
              </a:spcBef>
              <a:spcAft>
                <a:spcPts val="0"/>
              </a:spcAft>
              <a:buSzPts val="19900"/>
              <a:buNone/>
              <a:defRPr sz="19900"/>
            </a:lvl6pPr>
            <a:lvl7pPr lvl="6" algn="ctr">
              <a:spcBef>
                <a:spcPts val="0"/>
              </a:spcBef>
              <a:spcAft>
                <a:spcPts val="0"/>
              </a:spcAft>
              <a:buSzPts val="19900"/>
              <a:buNone/>
              <a:defRPr sz="19900"/>
            </a:lvl7pPr>
            <a:lvl8pPr lvl="7" algn="ctr">
              <a:spcBef>
                <a:spcPts val="0"/>
              </a:spcBef>
              <a:spcAft>
                <a:spcPts val="0"/>
              </a:spcAft>
              <a:buSzPts val="19900"/>
              <a:buNone/>
              <a:defRPr sz="19900"/>
            </a:lvl8pPr>
            <a:lvl9pPr lvl="8" algn="ctr">
              <a:spcBef>
                <a:spcPts val="0"/>
              </a:spcBef>
              <a:spcAft>
                <a:spcPts val="0"/>
              </a:spcAft>
              <a:buSzPts val="19900"/>
              <a:buNone/>
              <a:defRPr sz="19900"/>
            </a:lvl9pPr>
          </a:lstStyle>
          <a:p/>
        </p:txBody>
      </p:sp>
      <p:sp>
        <p:nvSpPr>
          <p:cNvPr id="11" name="Google Shape;11;p2"/>
          <p:cNvSpPr txBox="1"/>
          <p:nvPr>
            <p:ph idx="1" type="subTitle"/>
          </p:nvPr>
        </p:nvSpPr>
        <p:spPr>
          <a:xfrm>
            <a:off x="1122120" y="12092267"/>
            <a:ext cx="30674100" cy="3381900"/>
          </a:xfrm>
          <a:prstGeom prst="rect">
            <a:avLst/>
          </a:prstGeom>
        </p:spPr>
        <p:txBody>
          <a:bodyPr anchorCtr="0" anchor="t" bIns="349450" lIns="349450" spcFirstLastPara="1" rIns="349450" wrap="square" tIns="349450">
            <a:normAutofit/>
          </a:bodyPr>
          <a:lstStyle>
            <a:lvl1pPr lvl="0" algn="ctr">
              <a:lnSpc>
                <a:spcPct val="100000"/>
              </a:lnSpc>
              <a:spcBef>
                <a:spcPts val="0"/>
              </a:spcBef>
              <a:spcAft>
                <a:spcPts val="0"/>
              </a:spcAft>
              <a:buSzPts val="10700"/>
              <a:buNone/>
              <a:defRPr sz="10700"/>
            </a:lvl1pPr>
            <a:lvl2pPr lvl="1" algn="ctr">
              <a:lnSpc>
                <a:spcPct val="100000"/>
              </a:lnSpc>
              <a:spcBef>
                <a:spcPts val="0"/>
              </a:spcBef>
              <a:spcAft>
                <a:spcPts val="0"/>
              </a:spcAft>
              <a:buSzPts val="10700"/>
              <a:buNone/>
              <a:defRPr sz="10700"/>
            </a:lvl2pPr>
            <a:lvl3pPr lvl="2" algn="ctr">
              <a:lnSpc>
                <a:spcPct val="100000"/>
              </a:lnSpc>
              <a:spcBef>
                <a:spcPts val="0"/>
              </a:spcBef>
              <a:spcAft>
                <a:spcPts val="0"/>
              </a:spcAft>
              <a:buSzPts val="10700"/>
              <a:buNone/>
              <a:defRPr sz="10700"/>
            </a:lvl3pPr>
            <a:lvl4pPr lvl="3" algn="ctr">
              <a:lnSpc>
                <a:spcPct val="100000"/>
              </a:lnSpc>
              <a:spcBef>
                <a:spcPts val="0"/>
              </a:spcBef>
              <a:spcAft>
                <a:spcPts val="0"/>
              </a:spcAft>
              <a:buSzPts val="10700"/>
              <a:buNone/>
              <a:defRPr sz="10700"/>
            </a:lvl4pPr>
            <a:lvl5pPr lvl="4" algn="ctr">
              <a:lnSpc>
                <a:spcPct val="100000"/>
              </a:lnSpc>
              <a:spcBef>
                <a:spcPts val="0"/>
              </a:spcBef>
              <a:spcAft>
                <a:spcPts val="0"/>
              </a:spcAft>
              <a:buSzPts val="10700"/>
              <a:buNone/>
              <a:defRPr sz="10700"/>
            </a:lvl5pPr>
            <a:lvl6pPr lvl="5" algn="ctr">
              <a:lnSpc>
                <a:spcPct val="100000"/>
              </a:lnSpc>
              <a:spcBef>
                <a:spcPts val="0"/>
              </a:spcBef>
              <a:spcAft>
                <a:spcPts val="0"/>
              </a:spcAft>
              <a:buSzPts val="10700"/>
              <a:buNone/>
              <a:defRPr sz="10700"/>
            </a:lvl6pPr>
            <a:lvl7pPr lvl="6" algn="ctr">
              <a:lnSpc>
                <a:spcPct val="100000"/>
              </a:lnSpc>
              <a:spcBef>
                <a:spcPts val="0"/>
              </a:spcBef>
              <a:spcAft>
                <a:spcPts val="0"/>
              </a:spcAft>
              <a:buSzPts val="10700"/>
              <a:buNone/>
              <a:defRPr sz="10700"/>
            </a:lvl7pPr>
            <a:lvl8pPr lvl="7" algn="ctr">
              <a:lnSpc>
                <a:spcPct val="100000"/>
              </a:lnSpc>
              <a:spcBef>
                <a:spcPts val="0"/>
              </a:spcBef>
              <a:spcAft>
                <a:spcPts val="0"/>
              </a:spcAft>
              <a:buSzPts val="10700"/>
              <a:buNone/>
              <a:defRPr sz="10700"/>
            </a:lvl8pPr>
            <a:lvl9pPr lvl="8" algn="ctr">
              <a:lnSpc>
                <a:spcPct val="100000"/>
              </a:lnSpc>
              <a:spcBef>
                <a:spcPts val="0"/>
              </a:spcBef>
              <a:spcAft>
                <a:spcPts val="0"/>
              </a:spcAft>
              <a:buSzPts val="10700"/>
              <a:buNone/>
              <a:defRPr sz="10700"/>
            </a:lvl9pPr>
          </a:lstStyle>
          <a:p/>
        </p:txBody>
      </p:sp>
      <p:sp>
        <p:nvSpPr>
          <p:cNvPr id="12" name="Google Shape;12;p2"/>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122120" y="4719467"/>
            <a:ext cx="30674100" cy="8377500"/>
          </a:xfrm>
          <a:prstGeom prst="rect">
            <a:avLst/>
          </a:prstGeom>
        </p:spPr>
        <p:txBody>
          <a:bodyPr anchorCtr="0" anchor="b" bIns="349450" lIns="349450" spcFirstLastPara="1" rIns="349450" wrap="square" tIns="349450">
            <a:normAutofit/>
          </a:bodyPr>
          <a:lstStyle>
            <a:lvl1pPr lvl="0" algn="ctr">
              <a:spcBef>
                <a:spcPts val="0"/>
              </a:spcBef>
              <a:spcAft>
                <a:spcPts val="0"/>
              </a:spcAft>
              <a:buSzPts val="45900"/>
              <a:buNone/>
              <a:defRPr sz="45900"/>
            </a:lvl1pPr>
            <a:lvl2pPr lvl="1" algn="ctr">
              <a:spcBef>
                <a:spcPts val="0"/>
              </a:spcBef>
              <a:spcAft>
                <a:spcPts val="0"/>
              </a:spcAft>
              <a:buSzPts val="45900"/>
              <a:buNone/>
              <a:defRPr sz="45900"/>
            </a:lvl2pPr>
            <a:lvl3pPr lvl="2" algn="ctr">
              <a:spcBef>
                <a:spcPts val="0"/>
              </a:spcBef>
              <a:spcAft>
                <a:spcPts val="0"/>
              </a:spcAft>
              <a:buSzPts val="45900"/>
              <a:buNone/>
              <a:defRPr sz="45900"/>
            </a:lvl3pPr>
            <a:lvl4pPr lvl="3" algn="ctr">
              <a:spcBef>
                <a:spcPts val="0"/>
              </a:spcBef>
              <a:spcAft>
                <a:spcPts val="0"/>
              </a:spcAft>
              <a:buSzPts val="45900"/>
              <a:buNone/>
              <a:defRPr sz="45900"/>
            </a:lvl4pPr>
            <a:lvl5pPr lvl="4" algn="ctr">
              <a:spcBef>
                <a:spcPts val="0"/>
              </a:spcBef>
              <a:spcAft>
                <a:spcPts val="0"/>
              </a:spcAft>
              <a:buSzPts val="45900"/>
              <a:buNone/>
              <a:defRPr sz="45900"/>
            </a:lvl5pPr>
            <a:lvl6pPr lvl="5" algn="ctr">
              <a:spcBef>
                <a:spcPts val="0"/>
              </a:spcBef>
              <a:spcAft>
                <a:spcPts val="0"/>
              </a:spcAft>
              <a:buSzPts val="45900"/>
              <a:buNone/>
              <a:defRPr sz="45900"/>
            </a:lvl6pPr>
            <a:lvl7pPr lvl="6" algn="ctr">
              <a:spcBef>
                <a:spcPts val="0"/>
              </a:spcBef>
              <a:spcAft>
                <a:spcPts val="0"/>
              </a:spcAft>
              <a:buSzPts val="45900"/>
              <a:buNone/>
              <a:defRPr sz="45900"/>
            </a:lvl7pPr>
            <a:lvl8pPr lvl="7" algn="ctr">
              <a:spcBef>
                <a:spcPts val="0"/>
              </a:spcBef>
              <a:spcAft>
                <a:spcPts val="0"/>
              </a:spcAft>
              <a:buSzPts val="45900"/>
              <a:buNone/>
              <a:defRPr sz="45900"/>
            </a:lvl8pPr>
            <a:lvl9pPr lvl="8" algn="ctr">
              <a:spcBef>
                <a:spcPts val="0"/>
              </a:spcBef>
              <a:spcAft>
                <a:spcPts val="0"/>
              </a:spcAft>
              <a:buSzPts val="45900"/>
              <a:buNone/>
              <a:defRPr sz="45900"/>
            </a:lvl9pPr>
          </a:lstStyle>
          <a:p>
            <a:r>
              <a:t>xx%</a:t>
            </a:r>
          </a:p>
        </p:txBody>
      </p:sp>
      <p:sp>
        <p:nvSpPr>
          <p:cNvPr id="46" name="Google Shape;46;p11"/>
          <p:cNvSpPr txBox="1"/>
          <p:nvPr>
            <p:ph idx="1" type="body"/>
          </p:nvPr>
        </p:nvSpPr>
        <p:spPr>
          <a:xfrm>
            <a:off x="1122120" y="13449493"/>
            <a:ext cx="30674100" cy="5550000"/>
          </a:xfrm>
          <a:prstGeom prst="rect">
            <a:avLst/>
          </a:prstGeom>
        </p:spPr>
        <p:txBody>
          <a:bodyPr anchorCtr="0" anchor="t" bIns="349450" lIns="349450" spcFirstLastPara="1" rIns="349450" wrap="square" tIns="349450">
            <a:normAutofit/>
          </a:bodyPr>
          <a:lstStyle>
            <a:lvl1pPr indent="-666750" lvl="0" marL="457200" algn="ctr">
              <a:spcBef>
                <a:spcPts val="0"/>
              </a:spcBef>
              <a:spcAft>
                <a:spcPts val="0"/>
              </a:spcAft>
              <a:buSzPts val="6900"/>
              <a:buChar char="●"/>
              <a:defRPr/>
            </a:lvl1pPr>
            <a:lvl2pPr indent="-571500" lvl="1" marL="914400" algn="ctr">
              <a:spcBef>
                <a:spcPts val="0"/>
              </a:spcBef>
              <a:spcAft>
                <a:spcPts val="0"/>
              </a:spcAft>
              <a:buSzPts val="5400"/>
              <a:buChar char="○"/>
              <a:defRPr/>
            </a:lvl2pPr>
            <a:lvl3pPr indent="-571500" lvl="2" marL="1371600" algn="ctr">
              <a:spcBef>
                <a:spcPts val="0"/>
              </a:spcBef>
              <a:spcAft>
                <a:spcPts val="0"/>
              </a:spcAft>
              <a:buSzPts val="5400"/>
              <a:buChar char="■"/>
              <a:defRPr/>
            </a:lvl3pPr>
            <a:lvl4pPr indent="-571500" lvl="3" marL="1828800" algn="ctr">
              <a:spcBef>
                <a:spcPts val="0"/>
              </a:spcBef>
              <a:spcAft>
                <a:spcPts val="0"/>
              </a:spcAft>
              <a:buSzPts val="5400"/>
              <a:buChar char="●"/>
              <a:defRPr/>
            </a:lvl4pPr>
            <a:lvl5pPr indent="-571500" lvl="4" marL="2286000" algn="ctr">
              <a:spcBef>
                <a:spcPts val="0"/>
              </a:spcBef>
              <a:spcAft>
                <a:spcPts val="0"/>
              </a:spcAft>
              <a:buSzPts val="5400"/>
              <a:buChar char="○"/>
              <a:defRPr/>
            </a:lvl5pPr>
            <a:lvl6pPr indent="-571500" lvl="5" marL="2743200" algn="ctr">
              <a:spcBef>
                <a:spcPts val="0"/>
              </a:spcBef>
              <a:spcAft>
                <a:spcPts val="0"/>
              </a:spcAft>
              <a:buSzPts val="5400"/>
              <a:buChar char="■"/>
              <a:defRPr/>
            </a:lvl6pPr>
            <a:lvl7pPr indent="-571500" lvl="6" marL="3200400" algn="ctr">
              <a:spcBef>
                <a:spcPts val="0"/>
              </a:spcBef>
              <a:spcAft>
                <a:spcPts val="0"/>
              </a:spcAft>
              <a:buSzPts val="5400"/>
              <a:buChar char="●"/>
              <a:defRPr/>
            </a:lvl7pPr>
            <a:lvl8pPr indent="-571500" lvl="7" marL="3657600" algn="ctr">
              <a:spcBef>
                <a:spcPts val="0"/>
              </a:spcBef>
              <a:spcAft>
                <a:spcPts val="0"/>
              </a:spcAft>
              <a:buSzPts val="5400"/>
              <a:buChar char="○"/>
              <a:defRPr/>
            </a:lvl8pPr>
            <a:lvl9pPr indent="-571500" lvl="8" marL="4114800" algn="ctr">
              <a:spcBef>
                <a:spcPts val="0"/>
              </a:spcBef>
              <a:spcAft>
                <a:spcPts val="0"/>
              </a:spcAft>
              <a:buSzPts val="5400"/>
              <a:buChar char="■"/>
              <a:defRPr/>
            </a:lvl9pPr>
          </a:lstStyle>
          <a:p/>
        </p:txBody>
      </p:sp>
      <p:sp>
        <p:nvSpPr>
          <p:cNvPr id="47" name="Google Shape;47;p11"/>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TITLE_AND_BODY_1">
    <p:spTree>
      <p:nvGrpSpPr>
        <p:cNvPr id="50" name="Shape 50"/>
        <p:cNvGrpSpPr/>
        <p:nvPr/>
      </p:nvGrpSpPr>
      <p:grpSpPr>
        <a:xfrm>
          <a:off x="0" y="0"/>
          <a:ext cx="0" cy="0"/>
          <a:chOff x="0" y="0"/>
          <a:chExt cx="0" cy="0"/>
        </a:xfrm>
      </p:grpSpPr>
      <p:sp>
        <p:nvSpPr>
          <p:cNvPr id="51" name="Google Shape;51;p13"/>
          <p:cNvSpPr txBox="1"/>
          <p:nvPr>
            <p:ph idx="12" type="sldNum"/>
          </p:nvPr>
        </p:nvSpPr>
        <p:spPr>
          <a:xfrm>
            <a:off x="30213806" y="19985567"/>
            <a:ext cx="1059600" cy="934500"/>
          </a:xfrm>
          <a:prstGeom prst="rect">
            <a:avLst/>
          </a:prstGeom>
          <a:noFill/>
          <a:ln>
            <a:noFill/>
          </a:ln>
        </p:spPr>
        <p:txBody>
          <a:bodyPr anchorCtr="0" anchor="t" bIns="160150" lIns="160150" spcFirstLastPara="1" rIns="160150" wrap="square" tIns="160150">
            <a:normAutofit lnSpcReduction="20000"/>
          </a:bodyPr>
          <a:lstStyle>
            <a:lvl1pPr indent="0" lvl="0" marL="0" rtl="0" algn="r">
              <a:lnSpc>
                <a:spcPct val="100000"/>
              </a:lnSpc>
              <a:spcBef>
                <a:spcPts val="0"/>
              </a:spcBef>
              <a:spcAft>
                <a:spcPts val="0"/>
              </a:spcAft>
              <a:buClr>
                <a:srgbClr val="000000"/>
              </a:buClr>
              <a:buSzPts val="5000"/>
              <a:buFont typeface="Arial"/>
              <a:buNone/>
              <a:defRPr sz="5000"/>
            </a:lvl1pPr>
            <a:lvl2pPr indent="0" lvl="1" marL="0" rtl="0" algn="r">
              <a:lnSpc>
                <a:spcPct val="100000"/>
              </a:lnSpc>
              <a:spcBef>
                <a:spcPts val="0"/>
              </a:spcBef>
              <a:spcAft>
                <a:spcPts val="0"/>
              </a:spcAft>
              <a:buClr>
                <a:srgbClr val="000000"/>
              </a:buClr>
              <a:buSzPts val="5000"/>
              <a:buFont typeface="Arial"/>
              <a:buNone/>
              <a:defRPr sz="5000"/>
            </a:lvl2pPr>
            <a:lvl3pPr indent="0" lvl="2" marL="0" rtl="0" algn="r">
              <a:lnSpc>
                <a:spcPct val="100000"/>
              </a:lnSpc>
              <a:spcBef>
                <a:spcPts val="0"/>
              </a:spcBef>
              <a:spcAft>
                <a:spcPts val="0"/>
              </a:spcAft>
              <a:buClr>
                <a:srgbClr val="000000"/>
              </a:buClr>
              <a:buSzPts val="5000"/>
              <a:buFont typeface="Arial"/>
              <a:buNone/>
              <a:defRPr sz="5000"/>
            </a:lvl3pPr>
            <a:lvl4pPr indent="0" lvl="3" marL="0" rtl="0" algn="r">
              <a:lnSpc>
                <a:spcPct val="100000"/>
              </a:lnSpc>
              <a:spcBef>
                <a:spcPts val="0"/>
              </a:spcBef>
              <a:spcAft>
                <a:spcPts val="0"/>
              </a:spcAft>
              <a:buClr>
                <a:srgbClr val="000000"/>
              </a:buClr>
              <a:buSzPts val="5000"/>
              <a:buFont typeface="Arial"/>
              <a:buNone/>
              <a:defRPr sz="5000"/>
            </a:lvl4pPr>
            <a:lvl5pPr indent="0" lvl="4" marL="0" rtl="0" algn="r">
              <a:lnSpc>
                <a:spcPct val="100000"/>
              </a:lnSpc>
              <a:spcBef>
                <a:spcPts val="0"/>
              </a:spcBef>
              <a:spcAft>
                <a:spcPts val="0"/>
              </a:spcAft>
              <a:buClr>
                <a:srgbClr val="000000"/>
              </a:buClr>
              <a:buSzPts val="5000"/>
              <a:buFont typeface="Arial"/>
              <a:buNone/>
              <a:defRPr sz="5000"/>
            </a:lvl5pPr>
            <a:lvl6pPr indent="0" lvl="5" marL="0" rtl="0" algn="r">
              <a:lnSpc>
                <a:spcPct val="100000"/>
              </a:lnSpc>
              <a:spcBef>
                <a:spcPts val="0"/>
              </a:spcBef>
              <a:spcAft>
                <a:spcPts val="0"/>
              </a:spcAft>
              <a:buClr>
                <a:srgbClr val="000000"/>
              </a:buClr>
              <a:buSzPts val="5000"/>
              <a:buFont typeface="Arial"/>
              <a:buNone/>
              <a:defRPr sz="5000"/>
            </a:lvl6pPr>
            <a:lvl7pPr indent="0" lvl="6" marL="0" rtl="0" algn="r">
              <a:lnSpc>
                <a:spcPct val="100000"/>
              </a:lnSpc>
              <a:spcBef>
                <a:spcPts val="0"/>
              </a:spcBef>
              <a:spcAft>
                <a:spcPts val="0"/>
              </a:spcAft>
              <a:buClr>
                <a:srgbClr val="000000"/>
              </a:buClr>
              <a:buSzPts val="5000"/>
              <a:buFont typeface="Arial"/>
              <a:buNone/>
              <a:defRPr sz="5000"/>
            </a:lvl7pPr>
            <a:lvl8pPr indent="0" lvl="7" marL="0" rtl="0" algn="r">
              <a:lnSpc>
                <a:spcPct val="100000"/>
              </a:lnSpc>
              <a:spcBef>
                <a:spcPts val="0"/>
              </a:spcBef>
              <a:spcAft>
                <a:spcPts val="0"/>
              </a:spcAft>
              <a:buClr>
                <a:srgbClr val="000000"/>
              </a:buClr>
              <a:buSzPts val="5000"/>
              <a:buFont typeface="Arial"/>
              <a:buNone/>
              <a:defRPr sz="5000"/>
            </a:lvl8pPr>
            <a:lvl9pPr indent="0" lvl="8" marL="0" rtl="0" algn="r">
              <a:lnSpc>
                <a:spcPct val="100000"/>
              </a:lnSpc>
              <a:spcBef>
                <a:spcPts val="0"/>
              </a:spcBef>
              <a:spcAft>
                <a:spcPts val="0"/>
              </a:spcAft>
              <a:buClr>
                <a:srgbClr val="000000"/>
              </a:buClr>
              <a:buSzPts val="5000"/>
              <a:buFont typeface="Arial"/>
              <a:buNone/>
              <a:defRPr sz="5000"/>
            </a:lvl9pPr>
          </a:lstStyle>
          <a:p>
            <a:pPr indent="0" lvl="0" marL="0" rtl="0" algn="r">
              <a:spcBef>
                <a:spcPts val="0"/>
              </a:spcBef>
              <a:spcAft>
                <a:spcPts val="0"/>
              </a:spcAft>
              <a:buNone/>
            </a:pPr>
            <a:fld id="{00000000-1234-1234-1234-123412341234}" type="slidenum">
              <a:rPr lang="en"/>
              <a:t>‹#›</a:t>
            </a:fld>
            <a:endParaRPr sz="38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1">
  <p:cSld name="TITLE_AND_BODY_2">
    <p:spTree>
      <p:nvGrpSpPr>
        <p:cNvPr id="52" name="Shape 52"/>
        <p:cNvGrpSpPr/>
        <p:nvPr/>
      </p:nvGrpSpPr>
      <p:grpSpPr>
        <a:xfrm>
          <a:off x="0" y="0"/>
          <a:ext cx="0" cy="0"/>
          <a:chOff x="0" y="0"/>
          <a:chExt cx="0" cy="0"/>
        </a:xfrm>
      </p:grpSpPr>
      <p:sp>
        <p:nvSpPr>
          <p:cNvPr id="53" name="Google Shape;53;p14"/>
          <p:cNvSpPr txBox="1"/>
          <p:nvPr>
            <p:ph idx="12" type="sldNum"/>
          </p:nvPr>
        </p:nvSpPr>
        <p:spPr>
          <a:xfrm>
            <a:off x="30213806" y="19985567"/>
            <a:ext cx="1059600" cy="934500"/>
          </a:xfrm>
          <a:prstGeom prst="rect">
            <a:avLst/>
          </a:prstGeom>
          <a:noFill/>
          <a:ln>
            <a:noFill/>
          </a:ln>
        </p:spPr>
        <p:txBody>
          <a:bodyPr anchorCtr="0" anchor="t" bIns="160150" lIns="160150" spcFirstLastPara="1" rIns="160150" wrap="square" tIns="160150">
            <a:normAutofit lnSpcReduction="20000"/>
          </a:bodyPr>
          <a:lstStyle>
            <a:lvl1pPr indent="0" lvl="0" marL="0" rtl="0" algn="r">
              <a:lnSpc>
                <a:spcPct val="100000"/>
              </a:lnSpc>
              <a:spcBef>
                <a:spcPts val="0"/>
              </a:spcBef>
              <a:spcAft>
                <a:spcPts val="0"/>
              </a:spcAft>
              <a:buClr>
                <a:srgbClr val="000000"/>
              </a:buClr>
              <a:buSzPts val="5000"/>
              <a:buFont typeface="Arial"/>
              <a:buNone/>
              <a:defRPr sz="5000"/>
            </a:lvl1pPr>
            <a:lvl2pPr indent="0" lvl="1" marL="0" rtl="0" algn="r">
              <a:lnSpc>
                <a:spcPct val="100000"/>
              </a:lnSpc>
              <a:spcBef>
                <a:spcPts val="0"/>
              </a:spcBef>
              <a:spcAft>
                <a:spcPts val="0"/>
              </a:spcAft>
              <a:buClr>
                <a:srgbClr val="000000"/>
              </a:buClr>
              <a:buSzPts val="5000"/>
              <a:buFont typeface="Arial"/>
              <a:buNone/>
              <a:defRPr sz="5000"/>
            </a:lvl2pPr>
            <a:lvl3pPr indent="0" lvl="2" marL="0" rtl="0" algn="r">
              <a:lnSpc>
                <a:spcPct val="100000"/>
              </a:lnSpc>
              <a:spcBef>
                <a:spcPts val="0"/>
              </a:spcBef>
              <a:spcAft>
                <a:spcPts val="0"/>
              </a:spcAft>
              <a:buClr>
                <a:srgbClr val="000000"/>
              </a:buClr>
              <a:buSzPts val="5000"/>
              <a:buFont typeface="Arial"/>
              <a:buNone/>
              <a:defRPr sz="5000"/>
            </a:lvl3pPr>
            <a:lvl4pPr indent="0" lvl="3" marL="0" rtl="0" algn="r">
              <a:lnSpc>
                <a:spcPct val="100000"/>
              </a:lnSpc>
              <a:spcBef>
                <a:spcPts val="0"/>
              </a:spcBef>
              <a:spcAft>
                <a:spcPts val="0"/>
              </a:spcAft>
              <a:buClr>
                <a:srgbClr val="000000"/>
              </a:buClr>
              <a:buSzPts val="5000"/>
              <a:buFont typeface="Arial"/>
              <a:buNone/>
              <a:defRPr sz="5000"/>
            </a:lvl4pPr>
            <a:lvl5pPr indent="0" lvl="4" marL="0" rtl="0" algn="r">
              <a:lnSpc>
                <a:spcPct val="100000"/>
              </a:lnSpc>
              <a:spcBef>
                <a:spcPts val="0"/>
              </a:spcBef>
              <a:spcAft>
                <a:spcPts val="0"/>
              </a:spcAft>
              <a:buClr>
                <a:srgbClr val="000000"/>
              </a:buClr>
              <a:buSzPts val="5000"/>
              <a:buFont typeface="Arial"/>
              <a:buNone/>
              <a:defRPr sz="5000"/>
            </a:lvl5pPr>
            <a:lvl6pPr indent="0" lvl="5" marL="0" rtl="0" algn="r">
              <a:lnSpc>
                <a:spcPct val="100000"/>
              </a:lnSpc>
              <a:spcBef>
                <a:spcPts val="0"/>
              </a:spcBef>
              <a:spcAft>
                <a:spcPts val="0"/>
              </a:spcAft>
              <a:buClr>
                <a:srgbClr val="000000"/>
              </a:buClr>
              <a:buSzPts val="5000"/>
              <a:buFont typeface="Arial"/>
              <a:buNone/>
              <a:defRPr sz="5000"/>
            </a:lvl6pPr>
            <a:lvl7pPr indent="0" lvl="6" marL="0" rtl="0" algn="r">
              <a:lnSpc>
                <a:spcPct val="100000"/>
              </a:lnSpc>
              <a:spcBef>
                <a:spcPts val="0"/>
              </a:spcBef>
              <a:spcAft>
                <a:spcPts val="0"/>
              </a:spcAft>
              <a:buClr>
                <a:srgbClr val="000000"/>
              </a:buClr>
              <a:buSzPts val="5000"/>
              <a:buFont typeface="Arial"/>
              <a:buNone/>
              <a:defRPr sz="5000"/>
            </a:lvl7pPr>
            <a:lvl8pPr indent="0" lvl="7" marL="0" rtl="0" algn="r">
              <a:lnSpc>
                <a:spcPct val="100000"/>
              </a:lnSpc>
              <a:spcBef>
                <a:spcPts val="0"/>
              </a:spcBef>
              <a:spcAft>
                <a:spcPts val="0"/>
              </a:spcAft>
              <a:buClr>
                <a:srgbClr val="000000"/>
              </a:buClr>
              <a:buSzPts val="5000"/>
              <a:buFont typeface="Arial"/>
              <a:buNone/>
              <a:defRPr sz="5000"/>
            </a:lvl8pPr>
            <a:lvl9pPr indent="0" lvl="8" marL="0" rtl="0" algn="r">
              <a:lnSpc>
                <a:spcPct val="100000"/>
              </a:lnSpc>
              <a:spcBef>
                <a:spcPts val="0"/>
              </a:spcBef>
              <a:spcAft>
                <a:spcPts val="0"/>
              </a:spcAft>
              <a:buClr>
                <a:srgbClr val="000000"/>
              </a:buClr>
              <a:buSzPts val="5000"/>
              <a:buFont typeface="Arial"/>
              <a:buNone/>
              <a:defRPr sz="5000"/>
            </a:lvl9pPr>
          </a:lstStyle>
          <a:p>
            <a:pPr indent="0" lvl="0" marL="0" rtl="0" algn="r">
              <a:spcBef>
                <a:spcPts val="0"/>
              </a:spcBef>
              <a:spcAft>
                <a:spcPts val="0"/>
              </a:spcAft>
              <a:buNone/>
            </a:pPr>
            <a:fld id="{00000000-1234-1234-1234-123412341234}" type="slidenum">
              <a:rPr lang="en"/>
              <a:t>‹#›</a:t>
            </a:fld>
            <a:endParaRPr sz="38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122120" y="9176960"/>
            <a:ext cx="30674100" cy="3591600"/>
          </a:xfrm>
          <a:prstGeom prst="rect">
            <a:avLst/>
          </a:prstGeom>
        </p:spPr>
        <p:txBody>
          <a:bodyPr anchorCtr="0" anchor="ctr" bIns="349450" lIns="349450" spcFirstLastPara="1" rIns="349450" wrap="square" tIns="349450">
            <a:normAutofit/>
          </a:bodyPr>
          <a:lstStyle>
            <a:lvl1pPr lvl="0" algn="ctr">
              <a:spcBef>
                <a:spcPts val="0"/>
              </a:spcBef>
              <a:spcAft>
                <a:spcPts val="0"/>
              </a:spcAft>
              <a:buSzPts val="13800"/>
              <a:buNone/>
              <a:defRPr sz="13800"/>
            </a:lvl1pPr>
            <a:lvl2pPr lvl="1" algn="ctr">
              <a:spcBef>
                <a:spcPts val="0"/>
              </a:spcBef>
              <a:spcAft>
                <a:spcPts val="0"/>
              </a:spcAft>
              <a:buSzPts val="13800"/>
              <a:buNone/>
              <a:defRPr sz="13800"/>
            </a:lvl2pPr>
            <a:lvl3pPr lvl="2" algn="ctr">
              <a:spcBef>
                <a:spcPts val="0"/>
              </a:spcBef>
              <a:spcAft>
                <a:spcPts val="0"/>
              </a:spcAft>
              <a:buSzPts val="13800"/>
              <a:buNone/>
              <a:defRPr sz="13800"/>
            </a:lvl3pPr>
            <a:lvl4pPr lvl="3" algn="ctr">
              <a:spcBef>
                <a:spcPts val="0"/>
              </a:spcBef>
              <a:spcAft>
                <a:spcPts val="0"/>
              </a:spcAft>
              <a:buSzPts val="13800"/>
              <a:buNone/>
              <a:defRPr sz="13800"/>
            </a:lvl4pPr>
            <a:lvl5pPr lvl="4" algn="ctr">
              <a:spcBef>
                <a:spcPts val="0"/>
              </a:spcBef>
              <a:spcAft>
                <a:spcPts val="0"/>
              </a:spcAft>
              <a:buSzPts val="13800"/>
              <a:buNone/>
              <a:defRPr sz="13800"/>
            </a:lvl5pPr>
            <a:lvl6pPr lvl="5" algn="ctr">
              <a:spcBef>
                <a:spcPts val="0"/>
              </a:spcBef>
              <a:spcAft>
                <a:spcPts val="0"/>
              </a:spcAft>
              <a:buSzPts val="13800"/>
              <a:buNone/>
              <a:defRPr sz="13800"/>
            </a:lvl6pPr>
            <a:lvl7pPr lvl="6" algn="ctr">
              <a:spcBef>
                <a:spcPts val="0"/>
              </a:spcBef>
              <a:spcAft>
                <a:spcPts val="0"/>
              </a:spcAft>
              <a:buSzPts val="13800"/>
              <a:buNone/>
              <a:defRPr sz="13800"/>
            </a:lvl7pPr>
            <a:lvl8pPr lvl="7" algn="ctr">
              <a:spcBef>
                <a:spcPts val="0"/>
              </a:spcBef>
              <a:spcAft>
                <a:spcPts val="0"/>
              </a:spcAft>
              <a:buSzPts val="13800"/>
              <a:buNone/>
              <a:defRPr sz="13800"/>
            </a:lvl8pPr>
            <a:lvl9pPr lvl="8" algn="ctr">
              <a:spcBef>
                <a:spcPts val="0"/>
              </a:spcBef>
              <a:spcAft>
                <a:spcPts val="0"/>
              </a:spcAft>
              <a:buSzPts val="13800"/>
              <a:buNone/>
              <a:defRPr sz="13800"/>
            </a:lvl9pPr>
          </a:lstStyle>
          <a:p/>
        </p:txBody>
      </p:sp>
      <p:sp>
        <p:nvSpPr>
          <p:cNvPr id="15" name="Google Shape;15;p3"/>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122120" y="1898773"/>
            <a:ext cx="30674100" cy="2443500"/>
          </a:xfrm>
          <a:prstGeom prst="rect">
            <a:avLst/>
          </a:prstGeom>
        </p:spPr>
        <p:txBody>
          <a:bodyPr anchorCtr="0" anchor="t" bIns="349450" lIns="349450" spcFirstLastPara="1" rIns="349450" wrap="square" tIns="349450">
            <a:normAutofit/>
          </a:bodyPr>
          <a:lstStyle>
            <a:lvl1pPr lvl="0">
              <a:spcBef>
                <a:spcPts val="0"/>
              </a:spcBef>
              <a:spcAft>
                <a:spcPts val="0"/>
              </a:spcAft>
              <a:buSzPts val="10700"/>
              <a:buNone/>
              <a:defRPr/>
            </a:lvl1pPr>
            <a:lvl2pPr lvl="1">
              <a:spcBef>
                <a:spcPts val="0"/>
              </a:spcBef>
              <a:spcAft>
                <a:spcPts val="0"/>
              </a:spcAft>
              <a:buSzPts val="10700"/>
              <a:buNone/>
              <a:defRPr/>
            </a:lvl2pPr>
            <a:lvl3pPr lvl="2">
              <a:spcBef>
                <a:spcPts val="0"/>
              </a:spcBef>
              <a:spcAft>
                <a:spcPts val="0"/>
              </a:spcAft>
              <a:buSzPts val="10700"/>
              <a:buNone/>
              <a:defRPr/>
            </a:lvl3pPr>
            <a:lvl4pPr lvl="3">
              <a:spcBef>
                <a:spcPts val="0"/>
              </a:spcBef>
              <a:spcAft>
                <a:spcPts val="0"/>
              </a:spcAft>
              <a:buSzPts val="10700"/>
              <a:buNone/>
              <a:defRPr/>
            </a:lvl4pPr>
            <a:lvl5pPr lvl="4">
              <a:spcBef>
                <a:spcPts val="0"/>
              </a:spcBef>
              <a:spcAft>
                <a:spcPts val="0"/>
              </a:spcAft>
              <a:buSzPts val="10700"/>
              <a:buNone/>
              <a:defRPr/>
            </a:lvl5pPr>
            <a:lvl6pPr lvl="5">
              <a:spcBef>
                <a:spcPts val="0"/>
              </a:spcBef>
              <a:spcAft>
                <a:spcPts val="0"/>
              </a:spcAft>
              <a:buSzPts val="10700"/>
              <a:buNone/>
              <a:defRPr/>
            </a:lvl6pPr>
            <a:lvl7pPr lvl="6">
              <a:spcBef>
                <a:spcPts val="0"/>
              </a:spcBef>
              <a:spcAft>
                <a:spcPts val="0"/>
              </a:spcAft>
              <a:buSzPts val="10700"/>
              <a:buNone/>
              <a:defRPr/>
            </a:lvl7pPr>
            <a:lvl8pPr lvl="7">
              <a:spcBef>
                <a:spcPts val="0"/>
              </a:spcBef>
              <a:spcAft>
                <a:spcPts val="0"/>
              </a:spcAft>
              <a:buSzPts val="10700"/>
              <a:buNone/>
              <a:defRPr/>
            </a:lvl8pPr>
            <a:lvl9pPr lvl="8">
              <a:spcBef>
                <a:spcPts val="0"/>
              </a:spcBef>
              <a:spcAft>
                <a:spcPts val="0"/>
              </a:spcAft>
              <a:buSzPts val="10700"/>
              <a:buNone/>
              <a:defRPr/>
            </a:lvl9pPr>
          </a:lstStyle>
          <a:p/>
        </p:txBody>
      </p:sp>
      <p:sp>
        <p:nvSpPr>
          <p:cNvPr id="18" name="Google Shape;18;p4"/>
          <p:cNvSpPr txBox="1"/>
          <p:nvPr>
            <p:ph idx="1" type="body"/>
          </p:nvPr>
        </p:nvSpPr>
        <p:spPr>
          <a:xfrm>
            <a:off x="1122120" y="4917227"/>
            <a:ext cx="30674100" cy="14576700"/>
          </a:xfrm>
          <a:prstGeom prst="rect">
            <a:avLst/>
          </a:prstGeom>
        </p:spPr>
        <p:txBody>
          <a:bodyPr anchorCtr="0" anchor="t" bIns="349450" lIns="349450" spcFirstLastPara="1" rIns="349450" wrap="square" tIns="349450">
            <a:normAutofit/>
          </a:bodyPr>
          <a:lstStyle>
            <a:lvl1pPr indent="-666750" lvl="0" marL="457200">
              <a:spcBef>
                <a:spcPts val="0"/>
              </a:spcBef>
              <a:spcAft>
                <a:spcPts val="0"/>
              </a:spcAft>
              <a:buSzPts val="6900"/>
              <a:buChar char="●"/>
              <a:defRPr/>
            </a:lvl1pPr>
            <a:lvl2pPr indent="-571500" lvl="1" marL="914400">
              <a:spcBef>
                <a:spcPts val="0"/>
              </a:spcBef>
              <a:spcAft>
                <a:spcPts val="0"/>
              </a:spcAft>
              <a:buSzPts val="5400"/>
              <a:buChar char="○"/>
              <a:defRPr/>
            </a:lvl2pPr>
            <a:lvl3pPr indent="-571500" lvl="2" marL="1371600">
              <a:spcBef>
                <a:spcPts val="0"/>
              </a:spcBef>
              <a:spcAft>
                <a:spcPts val="0"/>
              </a:spcAft>
              <a:buSzPts val="5400"/>
              <a:buChar char="■"/>
              <a:defRPr/>
            </a:lvl3pPr>
            <a:lvl4pPr indent="-571500" lvl="3" marL="1828800">
              <a:spcBef>
                <a:spcPts val="0"/>
              </a:spcBef>
              <a:spcAft>
                <a:spcPts val="0"/>
              </a:spcAft>
              <a:buSzPts val="5400"/>
              <a:buChar char="●"/>
              <a:defRPr/>
            </a:lvl4pPr>
            <a:lvl5pPr indent="-571500" lvl="4" marL="2286000">
              <a:spcBef>
                <a:spcPts val="0"/>
              </a:spcBef>
              <a:spcAft>
                <a:spcPts val="0"/>
              </a:spcAft>
              <a:buSzPts val="5400"/>
              <a:buChar char="○"/>
              <a:defRPr/>
            </a:lvl5pPr>
            <a:lvl6pPr indent="-571500" lvl="5" marL="2743200">
              <a:spcBef>
                <a:spcPts val="0"/>
              </a:spcBef>
              <a:spcAft>
                <a:spcPts val="0"/>
              </a:spcAft>
              <a:buSzPts val="5400"/>
              <a:buChar char="■"/>
              <a:defRPr/>
            </a:lvl6pPr>
            <a:lvl7pPr indent="-571500" lvl="6" marL="3200400">
              <a:spcBef>
                <a:spcPts val="0"/>
              </a:spcBef>
              <a:spcAft>
                <a:spcPts val="0"/>
              </a:spcAft>
              <a:buSzPts val="5400"/>
              <a:buChar char="●"/>
              <a:defRPr/>
            </a:lvl7pPr>
            <a:lvl8pPr indent="-571500" lvl="7" marL="3657600">
              <a:spcBef>
                <a:spcPts val="0"/>
              </a:spcBef>
              <a:spcAft>
                <a:spcPts val="0"/>
              </a:spcAft>
              <a:buSzPts val="5400"/>
              <a:buChar char="○"/>
              <a:defRPr/>
            </a:lvl8pPr>
            <a:lvl9pPr indent="-571500" lvl="8" marL="4114800">
              <a:spcBef>
                <a:spcPts val="0"/>
              </a:spcBef>
              <a:spcAft>
                <a:spcPts val="0"/>
              </a:spcAft>
              <a:buSzPts val="5400"/>
              <a:buChar char="■"/>
              <a:defRPr/>
            </a:lvl9pPr>
          </a:lstStyle>
          <a:p/>
        </p:txBody>
      </p:sp>
      <p:sp>
        <p:nvSpPr>
          <p:cNvPr id="19" name="Google Shape;19;p4"/>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122120" y="1898773"/>
            <a:ext cx="30674100" cy="2443500"/>
          </a:xfrm>
          <a:prstGeom prst="rect">
            <a:avLst/>
          </a:prstGeom>
        </p:spPr>
        <p:txBody>
          <a:bodyPr anchorCtr="0" anchor="t" bIns="349450" lIns="349450" spcFirstLastPara="1" rIns="349450" wrap="square" tIns="349450">
            <a:normAutofit/>
          </a:bodyPr>
          <a:lstStyle>
            <a:lvl1pPr lvl="0">
              <a:spcBef>
                <a:spcPts val="0"/>
              </a:spcBef>
              <a:spcAft>
                <a:spcPts val="0"/>
              </a:spcAft>
              <a:buSzPts val="10700"/>
              <a:buNone/>
              <a:defRPr/>
            </a:lvl1pPr>
            <a:lvl2pPr lvl="1">
              <a:spcBef>
                <a:spcPts val="0"/>
              </a:spcBef>
              <a:spcAft>
                <a:spcPts val="0"/>
              </a:spcAft>
              <a:buSzPts val="10700"/>
              <a:buNone/>
              <a:defRPr/>
            </a:lvl2pPr>
            <a:lvl3pPr lvl="2">
              <a:spcBef>
                <a:spcPts val="0"/>
              </a:spcBef>
              <a:spcAft>
                <a:spcPts val="0"/>
              </a:spcAft>
              <a:buSzPts val="10700"/>
              <a:buNone/>
              <a:defRPr/>
            </a:lvl3pPr>
            <a:lvl4pPr lvl="3">
              <a:spcBef>
                <a:spcPts val="0"/>
              </a:spcBef>
              <a:spcAft>
                <a:spcPts val="0"/>
              </a:spcAft>
              <a:buSzPts val="10700"/>
              <a:buNone/>
              <a:defRPr/>
            </a:lvl4pPr>
            <a:lvl5pPr lvl="4">
              <a:spcBef>
                <a:spcPts val="0"/>
              </a:spcBef>
              <a:spcAft>
                <a:spcPts val="0"/>
              </a:spcAft>
              <a:buSzPts val="10700"/>
              <a:buNone/>
              <a:defRPr/>
            </a:lvl5pPr>
            <a:lvl6pPr lvl="5">
              <a:spcBef>
                <a:spcPts val="0"/>
              </a:spcBef>
              <a:spcAft>
                <a:spcPts val="0"/>
              </a:spcAft>
              <a:buSzPts val="10700"/>
              <a:buNone/>
              <a:defRPr/>
            </a:lvl6pPr>
            <a:lvl7pPr lvl="6">
              <a:spcBef>
                <a:spcPts val="0"/>
              </a:spcBef>
              <a:spcAft>
                <a:spcPts val="0"/>
              </a:spcAft>
              <a:buSzPts val="10700"/>
              <a:buNone/>
              <a:defRPr/>
            </a:lvl7pPr>
            <a:lvl8pPr lvl="7">
              <a:spcBef>
                <a:spcPts val="0"/>
              </a:spcBef>
              <a:spcAft>
                <a:spcPts val="0"/>
              </a:spcAft>
              <a:buSzPts val="10700"/>
              <a:buNone/>
              <a:defRPr/>
            </a:lvl8pPr>
            <a:lvl9pPr lvl="8">
              <a:spcBef>
                <a:spcPts val="0"/>
              </a:spcBef>
              <a:spcAft>
                <a:spcPts val="0"/>
              </a:spcAft>
              <a:buSzPts val="10700"/>
              <a:buNone/>
              <a:defRPr/>
            </a:lvl9pPr>
          </a:lstStyle>
          <a:p/>
        </p:txBody>
      </p:sp>
      <p:sp>
        <p:nvSpPr>
          <p:cNvPr id="22" name="Google Shape;22;p5"/>
          <p:cNvSpPr txBox="1"/>
          <p:nvPr>
            <p:ph idx="1" type="body"/>
          </p:nvPr>
        </p:nvSpPr>
        <p:spPr>
          <a:xfrm>
            <a:off x="1122120" y="4917227"/>
            <a:ext cx="14399700" cy="14576700"/>
          </a:xfrm>
          <a:prstGeom prst="rect">
            <a:avLst/>
          </a:prstGeom>
        </p:spPr>
        <p:txBody>
          <a:bodyPr anchorCtr="0" anchor="t" bIns="349450" lIns="349450" spcFirstLastPara="1" rIns="349450" wrap="square" tIns="349450">
            <a:normAutofit/>
          </a:bodyPr>
          <a:lstStyle>
            <a:lvl1pPr indent="-571500" lvl="0" marL="457200">
              <a:spcBef>
                <a:spcPts val="0"/>
              </a:spcBef>
              <a:spcAft>
                <a:spcPts val="0"/>
              </a:spcAft>
              <a:buSzPts val="5400"/>
              <a:buChar char="●"/>
              <a:defRPr sz="5400"/>
            </a:lvl1pPr>
            <a:lvl2pPr indent="-520700" lvl="1" marL="914400">
              <a:spcBef>
                <a:spcPts val="0"/>
              </a:spcBef>
              <a:spcAft>
                <a:spcPts val="0"/>
              </a:spcAft>
              <a:buSzPts val="4600"/>
              <a:buChar char="○"/>
              <a:defRPr sz="4600"/>
            </a:lvl2pPr>
            <a:lvl3pPr indent="-520700" lvl="2" marL="1371600">
              <a:spcBef>
                <a:spcPts val="0"/>
              </a:spcBef>
              <a:spcAft>
                <a:spcPts val="0"/>
              </a:spcAft>
              <a:buSzPts val="4600"/>
              <a:buChar char="■"/>
              <a:defRPr sz="4600"/>
            </a:lvl3pPr>
            <a:lvl4pPr indent="-520700" lvl="3" marL="1828800">
              <a:spcBef>
                <a:spcPts val="0"/>
              </a:spcBef>
              <a:spcAft>
                <a:spcPts val="0"/>
              </a:spcAft>
              <a:buSzPts val="4600"/>
              <a:buChar char="●"/>
              <a:defRPr sz="4600"/>
            </a:lvl4pPr>
            <a:lvl5pPr indent="-520700" lvl="4" marL="2286000">
              <a:spcBef>
                <a:spcPts val="0"/>
              </a:spcBef>
              <a:spcAft>
                <a:spcPts val="0"/>
              </a:spcAft>
              <a:buSzPts val="4600"/>
              <a:buChar char="○"/>
              <a:defRPr sz="4600"/>
            </a:lvl5pPr>
            <a:lvl6pPr indent="-520700" lvl="5" marL="2743200">
              <a:spcBef>
                <a:spcPts val="0"/>
              </a:spcBef>
              <a:spcAft>
                <a:spcPts val="0"/>
              </a:spcAft>
              <a:buSzPts val="4600"/>
              <a:buChar char="■"/>
              <a:defRPr sz="4600"/>
            </a:lvl6pPr>
            <a:lvl7pPr indent="-520700" lvl="6" marL="3200400">
              <a:spcBef>
                <a:spcPts val="0"/>
              </a:spcBef>
              <a:spcAft>
                <a:spcPts val="0"/>
              </a:spcAft>
              <a:buSzPts val="4600"/>
              <a:buChar char="●"/>
              <a:defRPr sz="4600"/>
            </a:lvl7pPr>
            <a:lvl8pPr indent="-520700" lvl="7" marL="3657600">
              <a:spcBef>
                <a:spcPts val="0"/>
              </a:spcBef>
              <a:spcAft>
                <a:spcPts val="0"/>
              </a:spcAft>
              <a:buSzPts val="4600"/>
              <a:buChar char="○"/>
              <a:defRPr sz="4600"/>
            </a:lvl8pPr>
            <a:lvl9pPr indent="-520700" lvl="8" marL="4114800">
              <a:spcBef>
                <a:spcPts val="0"/>
              </a:spcBef>
              <a:spcAft>
                <a:spcPts val="0"/>
              </a:spcAft>
              <a:buSzPts val="4600"/>
              <a:buChar char="■"/>
              <a:defRPr sz="4600"/>
            </a:lvl9pPr>
          </a:lstStyle>
          <a:p/>
        </p:txBody>
      </p:sp>
      <p:sp>
        <p:nvSpPr>
          <p:cNvPr id="23" name="Google Shape;23;p5"/>
          <p:cNvSpPr txBox="1"/>
          <p:nvPr>
            <p:ph idx="2" type="body"/>
          </p:nvPr>
        </p:nvSpPr>
        <p:spPr>
          <a:xfrm>
            <a:off x="17396640" y="4917227"/>
            <a:ext cx="14399700" cy="14576700"/>
          </a:xfrm>
          <a:prstGeom prst="rect">
            <a:avLst/>
          </a:prstGeom>
        </p:spPr>
        <p:txBody>
          <a:bodyPr anchorCtr="0" anchor="t" bIns="349450" lIns="349450" spcFirstLastPara="1" rIns="349450" wrap="square" tIns="349450">
            <a:normAutofit/>
          </a:bodyPr>
          <a:lstStyle>
            <a:lvl1pPr indent="-571500" lvl="0" marL="457200">
              <a:spcBef>
                <a:spcPts val="0"/>
              </a:spcBef>
              <a:spcAft>
                <a:spcPts val="0"/>
              </a:spcAft>
              <a:buSzPts val="5400"/>
              <a:buChar char="●"/>
              <a:defRPr sz="5400"/>
            </a:lvl1pPr>
            <a:lvl2pPr indent="-520700" lvl="1" marL="914400">
              <a:spcBef>
                <a:spcPts val="0"/>
              </a:spcBef>
              <a:spcAft>
                <a:spcPts val="0"/>
              </a:spcAft>
              <a:buSzPts val="4600"/>
              <a:buChar char="○"/>
              <a:defRPr sz="4600"/>
            </a:lvl2pPr>
            <a:lvl3pPr indent="-520700" lvl="2" marL="1371600">
              <a:spcBef>
                <a:spcPts val="0"/>
              </a:spcBef>
              <a:spcAft>
                <a:spcPts val="0"/>
              </a:spcAft>
              <a:buSzPts val="4600"/>
              <a:buChar char="■"/>
              <a:defRPr sz="4600"/>
            </a:lvl3pPr>
            <a:lvl4pPr indent="-520700" lvl="3" marL="1828800">
              <a:spcBef>
                <a:spcPts val="0"/>
              </a:spcBef>
              <a:spcAft>
                <a:spcPts val="0"/>
              </a:spcAft>
              <a:buSzPts val="4600"/>
              <a:buChar char="●"/>
              <a:defRPr sz="4600"/>
            </a:lvl4pPr>
            <a:lvl5pPr indent="-520700" lvl="4" marL="2286000">
              <a:spcBef>
                <a:spcPts val="0"/>
              </a:spcBef>
              <a:spcAft>
                <a:spcPts val="0"/>
              </a:spcAft>
              <a:buSzPts val="4600"/>
              <a:buChar char="○"/>
              <a:defRPr sz="4600"/>
            </a:lvl5pPr>
            <a:lvl6pPr indent="-520700" lvl="5" marL="2743200">
              <a:spcBef>
                <a:spcPts val="0"/>
              </a:spcBef>
              <a:spcAft>
                <a:spcPts val="0"/>
              </a:spcAft>
              <a:buSzPts val="4600"/>
              <a:buChar char="■"/>
              <a:defRPr sz="4600"/>
            </a:lvl6pPr>
            <a:lvl7pPr indent="-520700" lvl="6" marL="3200400">
              <a:spcBef>
                <a:spcPts val="0"/>
              </a:spcBef>
              <a:spcAft>
                <a:spcPts val="0"/>
              </a:spcAft>
              <a:buSzPts val="4600"/>
              <a:buChar char="●"/>
              <a:defRPr sz="4600"/>
            </a:lvl7pPr>
            <a:lvl8pPr indent="-520700" lvl="7" marL="3657600">
              <a:spcBef>
                <a:spcPts val="0"/>
              </a:spcBef>
              <a:spcAft>
                <a:spcPts val="0"/>
              </a:spcAft>
              <a:buSzPts val="4600"/>
              <a:buChar char="○"/>
              <a:defRPr sz="4600"/>
            </a:lvl8pPr>
            <a:lvl9pPr indent="-520700" lvl="8" marL="4114800">
              <a:spcBef>
                <a:spcPts val="0"/>
              </a:spcBef>
              <a:spcAft>
                <a:spcPts val="0"/>
              </a:spcAft>
              <a:buSzPts val="4600"/>
              <a:buChar char="■"/>
              <a:defRPr sz="4600"/>
            </a:lvl9pPr>
          </a:lstStyle>
          <a:p/>
        </p:txBody>
      </p:sp>
      <p:sp>
        <p:nvSpPr>
          <p:cNvPr id="24" name="Google Shape;24;p5"/>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122120" y="1898773"/>
            <a:ext cx="30674100" cy="2443500"/>
          </a:xfrm>
          <a:prstGeom prst="rect">
            <a:avLst/>
          </a:prstGeom>
        </p:spPr>
        <p:txBody>
          <a:bodyPr anchorCtr="0" anchor="t" bIns="349450" lIns="349450" spcFirstLastPara="1" rIns="349450" wrap="square" tIns="349450">
            <a:normAutofit/>
          </a:bodyPr>
          <a:lstStyle>
            <a:lvl1pPr lvl="0">
              <a:spcBef>
                <a:spcPts val="0"/>
              </a:spcBef>
              <a:spcAft>
                <a:spcPts val="0"/>
              </a:spcAft>
              <a:buSzPts val="10700"/>
              <a:buNone/>
              <a:defRPr/>
            </a:lvl1pPr>
            <a:lvl2pPr lvl="1">
              <a:spcBef>
                <a:spcPts val="0"/>
              </a:spcBef>
              <a:spcAft>
                <a:spcPts val="0"/>
              </a:spcAft>
              <a:buSzPts val="10700"/>
              <a:buNone/>
              <a:defRPr/>
            </a:lvl2pPr>
            <a:lvl3pPr lvl="2">
              <a:spcBef>
                <a:spcPts val="0"/>
              </a:spcBef>
              <a:spcAft>
                <a:spcPts val="0"/>
              </a:spcAft>
              <a:buSzPts val="10700"/>
              <a:buNone/>
              <a:defRPr/>
            </a:lvl3pPr>
            <a:lvl4pPr lvl="3">
              <a:spcBef>
                <a:spcPts val="0"/>
              </a:spcBef>
              <a:spcAft>
                <a:spcPts val="0"/>
              </a:spcAft>
              <a:buSzPts val="10700"/>
              <a:buNone/>
              <a:defRPr/>
            </a:lvl4pPr>
            <a:lvl5pPr lvl="4">
              <a:spcBef>
                <a:spcPts val="0"/>
              </a:spcBef>
              <a:spcAft>
                <a:spcPts val="0"/>
              </a:spcAft>
              <a:buSzPts val="10700"/>
              <a:buNone/>
              <a:defRPr/>
            </a:lvl5pPr>
            <a:lvl6pPr lvl="5">
              <a:spcBef>
                <a:spcPts val="0"/>
              </a:spcBef>
              <a:spcAft>
                <a:spcPts val="0"/>
              </a:spcAft>
              <a:buSzPts val="10700"/>
              <a:buNone/>
              <a:defRPr/>
            </a:lvl6pPr>
            <a:lvl7pPr lvl="6">
              <a:spcBef>
                <a:spcPts val="0"/>
              </a:spcBef>
              <a:spcAft>
                <a:spcPts val="0"/>
              </a:spcAft>
              <a:buSzPts val="10700"/>
              <a:buNone/>
              <a:defRPr/>
            </a:lvl7pPr>
            <a:lvl8pPr lvl="7">
              <a:spcBef>
                <a:spcPts val="0"/>
              </a:spcBef>
              <a:spcAft>
                <a:spcPts val="0"/>
              </a:spcAft>
              <a:buSzPts val="10700"/>
              <a:buNone/>
              <a:defRPr/>
            </a:lvl8pPr>
            <a:lvl9pPr lvl="8">
              <a:spcBef>
                <a:spcPts val="0"/>
              </a:spcBef>
              <a:spcAft>
                <a:spcPts val="0"/>
              </a:spcAft>
              <a:buSzPts val="10700"/>
              <a:buNone/>
              <a:defRPr/>
            </a:lvl9pPr>
          </a:lstStyle>
          <a:p/>
        </p:txBody>
      </p:sp>
      <p:sp>
        <p:nvSpPr>
          <p:cNvPr id="27" name="Google Shape;27;p6"/>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122120" y="2370560"/>
            <a:ext cx="10108800" cy="3224400"/>
          </a:xfrm>
          <a:prstGeom prst="rect">
            <a:avLst/>
          </a:prstGeom>
        </p:spPr>
        <p:txBody>
          <a:bodyPr anchorCtr="0" anchor="b" bIns="349450" lIns="349450" spcFirstLastPara="1" rIns="349450" wrap="square" tIns="349450">
            <a:normAutofit/>
          </a:bodyPr>
          <a:lstStyle>
            <a:lvl1pPr lvl="0">
              <a:spcBef>
                <a:spcPts val="0"/>
              </a:spcBef>
              <a:spcAft>
                <a:spcPts val="0"/>
              </a:spcAft>
              <a:buSzPts val="9200"/>
              <a:buNone/>
              <a:defRPr sz="9200"/>
            </a:lvl1pPr>
            <a:lvl2pPr lvl="1">
              <a:spcBef>
                <a:spcPts val="0"/>
              </a:spcBef>
              <a:spcAft>
                <a:spcPts val="0"/>
              </a:spcAft>
              <a:buSzPts val="9200"/>
              <a:buNone/>
              <a:defRPr sz="9200"/>
            </a:lvl2pPr>
            <a:lvl3pPr lvl="2">
              <a:spcBef>
                <a:spcPts val="0"/>
              </a:spcBef>
              <a:spcAft>
                <a:spcPts val="0"/>
              </a:spcAft>
              <a:buSzPts val="9200"/>
              <a:buNone/>
              <a:defRPr sz="9200"/>
            </a:lvl3pPr>
            <a:lvl4pPr lvl="3">
              <a:spcBef>
                <a:spcPts val="0"/>
              </a:spcBef>
              <a:spcAft>
                <a:spcPts val="0"/>
              </a:spcAft>
              <a:buSzPts val="9200"/>
              <a:buNone/>
              <a:defRPr sz="9200"/>
            </a:lvl4pPr>
            <a:lvl5pPr lvl="4">
              <a:spcBef>
                <a:spcPts val="0"/>
              </a:spcBef>
              <a:spcAft>
                <a:spcPts val="0"/>
              </a:spcAft>
              <a:buSzPts val="9200"/>
              <a:buNone/>
              <a:defRPr sz="9200"/>
            </a:lvl5pPr>
            <a:lvl6pPr lvl="5">
              <a:spcBef>
                <a:spcPts val="0"/>
              </a:spcBef>
              <a:spcAft>
                <a:spcPts val="0"/>
              </a:spcAft>
              <a:buSzPts val="9200"/>
              <a:buNone/>
              <a:defRPr sz="9200"/>
            </a:lvl6pPr>
            <a:lvl7pPr lvl="6">
              <a:spcBef>
                <a:spcPts val="0"/>
              </a:spcBef>
              <a:spcAft>
                <a:spcPts val="0"/>
              </a:spcAft>
              <a:buSzPts val="9200"/>
              <a:buNone/>
              <a:defRPr sz="9200"/>
            </a:lvl7pPr>
            <a:lvl8pPr lvl="7">
              <a:spcBef>
                <a:spcPts val="0"/>
              </a:spcBef>
              <a:spcAft>
                <a:spcPts val="0"/>
              </a:spcAft>
              <a:buSzPts val="9200"/>
              <a:buNone/>
              <a:defRPr sz="9200"/>
            </a:lvl8pPr>
            <a:lvl9pPr lvl="8">
              <a:spcBef>
                <a:spcPts val="0"/>
              </a:spcBef>
              <a:spcAft>
                <a:spcPts val="0"/>
              </a:spcAft>
              <a:buSzPts val="9200"/>
              <a:buNone/>
              <a:defRPr sz="9200"/>
            </a:lvl9pPr>
          </a:lstStyle>
          <a:p/>
        </p:txBody>
      </p:sp>
      <p:sp>
        <p:nvSpPr>
          <p:cNvPr id="30" name="Google Shape;30;p7"/>
          <p:cNvSpPr txBox="1"/>
          <p:nvPr>
            <p:ph idx="1" type="body"/>
          </p:nvPr>
        </p:nvSpPr>
        <p:spPr>
          <a:xfrm>
            <a:off x="1122120" y="5928960"/>
            <a:ext cx="10108800" cy="13565400"/>
          </a:xfrm>
          <a:prstGeom prst="rect">
            <a:avLst/>
          </a:prstGeom>
        </p:spPr>
        <p:txBody>
          <a:bodyPr anchorCtr="0" anchor="t" bIns="349450" lIns="349450" spcFirstLastPara="1" rIns="349450" wrap="square" tIns="349450">
            <a:normAutofit/>
          </a:bodyPr>
          <a:lstStyle>
            <a:lvl1pPr indent="-520700" lvl="0" marL="457200">
              <a:spcBef>
                <a:spcPts val="0"/>
              </a:spcBef>
              <a:spcAft>
                <a:spcPts val="0"/>
              </a:spcAft>
              <a:buSzPts val="4600"/>
              <a:buChar char="●"/>
              <a:defRPr sz="4600"/>
            </a:lvl1pPr>
            <a:lvl2pPr indent="-520700" lvl="1" marL="914400">
              <a:spcBef>
                <a:spcPts val="0"/>
              </a:spcBef>
              <a:spcAft>
                <a:spcPts val="0"/>
              </a:spcAft>
              <a:buSzPts val="4600"/>
              <a:buChar char="○"/>
              <a:defRPr sz="4600"/>
            </a:lvl2pPr>
            <a:lvl3pPr indent="-520700" lvl="2" marL="1371600">
              <a:spcBef>
                <a:spcPts val="0"/>
              </a:spcBef>
              <a:spcAft>
                <a:spcPts val="0"/>
              </a:spcAft>
              <a:buSzPts val="4600"/>
              <a:buChar char="■"/>
              <a:defRPr sz="4600"/>
            </a:lvl3pPr>
            <a:lvl4pPr indent="-520700" lvl="3" marL="1828800">
              <a:spcBef>
                <a:spcPts val="0"/>
              </a:spcBef>
              <a:spcAft>
                <a:spcPts val="0"/>
              </a:spcAft>
              <a:buSzPts val="4600"/>
              <a:buChar char="●"/>
              <a:defRPr sz="4600"/>
            </a:lvl4pPr>
            <a:lvl5pPr indent="-520700" lvl="4" marL="2286000">
              <a:spcBef>
                <a:spcPts val="0"/>
              </a:spcBef>
              <a:spcAft>
                <a:spcPts val="0"/>
              </a:spcAft>
              <a:buSzPts val="4600"/>
              <a:buChar char="○"/>
              <a:defRPr sz="4600"/>
            </a:lvl5pPr>
            <a:lvl6pPr indent="-520700" lvl="5" marL="2743200">
              <a:spcBef>
                <a:spcPts val="0"/>
              </a:spcBef>
              <a:spcAft>
                <a:spcPts val="0"/>
              </a:spcAft>
              <a:buSzPts val="4600"/>
              <a:buChar char="■"/>
              <a:defRPr sz="4600"/>
            </a:lvl6pPr>
            <a:lvl7pPr indent="-520700" lvl="6" marL="3200400">
              <a:spcBef>
                <a:spcPts val="0"/>
              </a:spcBef>
              <a:spcAft>
                <a:spcPts val="0"/>
              </a:spcAft>
              <a:buSzPts val="4600"/>
              <a:buChar char="●"/>
              <a:defRPr sz="4600"/>
            </a:lvl7pPr>
            <a:lvl8pPr indent="-520700" lvl="7" marL="3657600">
              <a:spcBef>
                <a:spcPts val="0"/>
              </a:spcBef>
              <a:spcAft>
                <a:spcPts val="0"/>
              </a:spcAft>
              <a:buSzPts val="4600"/>
              <a:buChar char="○"/>
              <a:defRPr sz="4600"/>
            </a:lvl8pPr>
            <a:lvl9pPr indent="-520700" lvl="8" marL="4114800">
              <a:spcBef>
                <a:spcPts val="0"/>
              </a:spcBef>
              <a:spcAft>
                <a:spcPts val="0"/>
              </a:spcAft>
              <a:buSzPts val="4600"/>
              <a:buChar char="■"/>
              <a:defRPr sz="4600"/>
            </a:lvl9pPr>
          </a:lstStyle>
          <a:p/>
        </p:txBody>
      </p:sp>
      <p:sp>
        <p:nvSpPr>
          <p:cNvPr id="31" name="Google Shape;31;p7"/>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1764900" y="1920640"/>
            <a:ext cx="22924200" cy="17454000"/>
          </a:xfrm>
          <a:prstGeom prst="rect">
            <a:avLst/>
          </a:prstGeom>
        </p:spPr>
        <p:txBody>
          <a:bodyPr anchorCtr="0" anchor="ctr" bIns="349450" lIns="349450" spcFirstLastPara="1" rIns="349450" wrap="square" tIns="349450">
            <a:normAutofit/>
          </a:bodyPr>
          <a:lstStyle>
            <a:lvl1pPr lvl="0">
              <a:spcBef>
                <a:spcPts val="0"/>
              </a:spcBef>
              <a:spcAft>
                <a:spcPts val="0"/>
              </a:spcAft>
              <a:buSzPts val="18300"/>
              <a:buNone/>
              <a:defRPr sz="18300"/>
            </a:lvl1pPr>
            <a:lvl2pPr lvl="1">
              <a:spcBef>
                <a:spcPts val="0"/>
              </a:spcBef>
              <a:spcAft>
                <a:spcPts val="0"/>
              </a:spcAft>
              <a:buSzPts val="18300"/>
              <a:buNone/>
              <a:defRPr sz="18300"/>
            </a:lvl2pPr>
            <a:lvl3pPr lvl="2">
              <a:spcBef>
                <a:spcPts val="0"/>
              </a:spcBef>
              <a:spcAft>
                <a:spcPts val="0"/>
              </a:spcAft>
              <a:buSzPts val="18300"/>
              <a:buNone/>
              <a:defRPr sz="18300"/>
            </a:lvl3pPr>
            <a:lvl4pPr lvl="3">
              <a:spcBef>
                <a:spcPts val="0"/>
              </a:spcBef>
              <a:spcAft>
                <a:spcPts val="0"/>
              </a:spcAft>
              <a:buSzPts val="18300"/>
              <a:buNone/>
              <a:defRPr sz="18300"/>
            </a:lvl4pPr>
            <a:lvl5pPr lvl="4">
              <a:spcBef>
                <a:spcPts val="0"/>
              </a:spcBef>
              <a:spcAft>
                <a:spcPts val="0"/>
              </a:spcAft>
              <a:buSzPts val="18300"/>
              <a:buNone/>
              <a:defRPr sz="18300"/>
            </a:lvl5pPr>
            <a:lvl6pPr lvl="5">
              <a:spcBef>
                <a:spcPts val="0"/>
              </a:spcBef>
              <a:spcAft>
                <a:spcPts val="0"/>
              </a:spcAft>
              <a:buSzPts val="18300"/>
              <a:buNone/>
              <a:defRPr sz="18300"/>
            </a:lvl6pPr>
            <a:lvl7pPr lvl="6">
              <a:spcBef>
                <a:spcPts val="0"/>
              </a:spcBef>
              <a:spcAft>
                <a:spcPts val="0"/>
              </a:spcAft>
              <a:buSzPts val="18300"/>
              <a:buNone/>
              <a:defRPr sz="18300"/>
            </a:lvl7pPr>
            <a:lvl8pPr lvl="7">
              <a:spcBef>
                <a:spcPts val="0"/>
              </a:spcBef>
              <a:spcAft>
                <a:spcPts val="0"/>
              </a:spcAft>
              <a:buSzPts val="18300"/>
              <a:buNone/>
              <a:defRPr sz="18300"/>
            </a:lvl8pPr>
            <a:lvl9pPr lvl="8">
              <a:spcBef>
                <a:spcPts val="0"/>
              </a:spcBef>
              <a:spcAft>
                <a:spcPts val="0"/>
              </a:spcAft>
              <a:buSzPts val="18300"/>
              <a:buNone/>
              <a:defRPr sz="18300"/>
            </a:lvl9pPr>
          </a:lstStyle>
          <a:p/>
        </p:txBody>
      </p:sp>
      <p:sp>
        <p:nvSpPr>
          <p:cNvPr id="34" name="Google Shape;34;p8"/>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16459200" y="-533"/>
            <a:ext cx="16459200" cy="21945600"/>
          </a:xfrm>
          <a:prstGeom prst="rect">
            <a:avLst/>
          </a:prstGeom>
          <a:solidFill>
            <a:schemeClr val="lt2"/>
          </a:solidFill>
          <a:ln>
            <a:noFill/>
          </a:ln>
        </p:spPr>
        <p:txBody>
          <a:bodyPr anchorCtr="0" anchor="ctr" bIns="349450" lIns="349450" spcFirstLastPara="1" rIns="349450" wrap="square" tIns="34945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955800" y="5261547"/>
            <a:ext cx="14562600" cy="6324600"/>
          </a:xfrm>
          <a:prstGeom prst="rect">
            <a:avLst/>
          </a:prstGeom>
        </p:spPr>
        <p:txBody>
          <a:bodyPr anchorCtr="0" anchor="b" bIns="349450" lIns="349450" spcFirstLastPara="1" rIns="349450" wrap="square" tIns="349450">
            <a:normAutofit/>
          </a:bodyPr>
          <a:lstStyle>
            <a:lvl1pPr lvl="0" algn="ctr">
              <a:spcBef>
                <a:spcPts val="0"/>
              </a:spcBef>
              <a:spcAft>
                <a:spcPts val="0"/>
              </a:spcAft>
              <a:buSzPts val="16100"/>
              <a:buNone/>
              <a:defRPr sz="16100"/>
            </a:lvl1pPr>
            <a:lvl2pPr lvl="1" algn="ctr">
              <a:spcBef>
                <a:spcPts val="0"/>
              </a:spcBef>
              <a:spcAft>
                <a:spcPts val="0"/>
              </a:spcAft>
              <a:buSzPts val="16100"/>
              <a:buNone/>
              <a:defRPr sz="16100"/>
            </a:lvl2pPr>
            <a:lvl3pPr lvl="2" algn="ctr">
              <a:spcBef>
                <a:spcPts val="0"/>
              </a:spcBef>
              <a:spcAft>
                <a:spcPts val="0"/>
              </a:spcAft>
              <a:buSzPts val="16100"/>
              <a:buNone/>
              <a:defRPr sz="16100"/>
            </a:lvl3pPr>
            <a:lvl4pPr lvl="3" algn="ctr">
              <a:spcBef>
                <a:spcPts val="0"/>
              </a:spcBef>
              <a:spcAft>
                <a:spcPts val="0"/>
              </a:spcAft>
              <a:buSzPts val="16100"/>
              <a:buNone/>
              <a:defRPr sz="16100"/>
            </a:lvl4pPr>
            <a:lvl5pPr lvl="4" algn="ctr">
              <a:spcBef>
                <a:spcPts val="0"/>
              </a:spcBef>
              <a:spcAft>
                <a:spcPts val="0"/>
              </a:spcAft>
              <a:buSzPts val="16100"/>
              <a:buNone/>
              <a:defRPr sz="16100"/>
            </a:lvl5pPr>
            <a:lvl6pPr lvl="5" algn="ctr">
              <a:spcBef>
                <a:spcPts val="0"/>
              </a:spcBef>
              <a:spcAft>
                <a:spcPts val="0"/>
              </a:spcAft>
              <a:buSzPts val="16100"/>
              <a:buNone/>
              <a:defRPr sz="16100"/>
            </a:lvl6pPr>
            <a:lvl7pPr lvl="6" algn="ctr">
              <a:spcBef>
                <a:spcPts val="0"/>
              </a:spcBef>
              <a:spcAft>
                <a:spcPts val="0"/>
              </a:spcAft>
              <a:buSzPts val="16100"/>
              <a:buNone/>
              <a:defRPr sz="16100"/>
            </a:lvl7pPr>
            <a:lvl8pPr lvl="7" algn="ctr">
              <a:spcBef>
                <a:spcPts val="0"/>
              </a:spcBef>
              <a:spcAft>
                <a:spcPts val="0"/>
              </a:spcAft>
              <a:buSzPts val="16100"/>
              <a:buNone/>
              <a:defRPr sz="16100"/>
            </a:lvl8pPr>
            <a:lvl9pPr lvl="8" algn="ctr">
              <a:spcBef>
                <a:spcPts val="0"/>
              </a:spcBef>
              <a:spcAft>
                <a:spcPts val="0"/>
              </a:spcAft>
              <a:buSzPts val="16100"/>
              <a:buNone/>
              <a:defRPr sz="16100"/>
            </a:lvl9pPr>
          </a:lstStyle>
          <a:p/>
        </p:txBody>
      </p:sp>
      <p:sp>
        <p:nvSpPr>
          <p:cNvPr id="38" name="Google Shape;38;p9"/>
          <p:cNvSpPr txBox="1"/>
          <p:nvPr>
            <p:ph idx="1" type="subTitle"/>
          </p:nvPr>
        </p:nvSpPr>
        <p:spPr>
          <a:xfrm>
            <a:off x="955800" y="11959787"/>
            <a:ext cx="14562600" cy="5269800"/>
          </a:xfrm>
          <a:prstGeom prst="rect">
            <a:avLst/>
          </a:prstGeom>
        </p:spPr>
        <p:txBody>
          <a:bodyPr anchorCtr="0" anchor="t" bIns="349450" lIns="349450" spcFirstLastPara="1" rIns="349450" wrap="square" tIns="349450">
            <a:normAutofit/>
          </a:bodyPr>
          <a:lstStyle>
            <a:lvl1pPr lvl="0" algn="ctr">
              <a:lnSpc>
                <a:spcPct val="100000"/>
              </a:lnSpc>
              <a:spcBef>
                <a:spcPts val="0"/>
              </a:spcBef>
              <a:spcAft>
                <a:spcPts val="0"/>
              </a:spcAft>
              <a:buSzPts val="8000"/>
              <a:buNone/>
              <a:defRPr sz="80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p:txBody>
      </p:sp>
      <p:sp>
        <p:nvSpPr>
          <p:cNvPr id="39" name="Google Shape;39;p9"/>
          <p:cNvSpPr txBox="1"/>
          <p:nvPr>
            <p:ph idx="2" type="body"/>
          </p:nvPr>
        </p:nvSpPr>
        <p:spPr>
          <a:xfrm>
            <a:off x="17782200" y="3089387"/>
            <a:ext cx="13813200" cy="15765900"/>
          </a:xfrm>
          <a:prstGeom prst="rect">
            <a:avLst/>
          </a:prstGeom>
        </p:spPr>
        <p:txBody>
          <a:bodyPr anchorCtr="0" anchor="ctr" bIns="349450" lIns="349450" spcFirstLastPara="1" rIns="349450" wrap="square" tIns="349450">
            <a:normAutofit/>
          </a:bodyPr>
          <a:lstStyle>
            <a:lvl1pPr indent="-666750" lvl="0" marL="457200">
              <a:spcBef>
                <a:spcPts val="0"/>
              </a:spcBef>
              <a:spcAft>
                <a:spcPts val="0"/>
              </a:spcAft>
              <a:buSzPts val="6900"/>
              <a:buChar char="●"/>
              <a:defRPr/>
            </a:lvl1pPr>
            <a:lvl2pPr indent="-571500" lvl="1" marL="914400">
              <a:spcBef>
                <a:spcPts val="0"/>
              </a:spcBef>
              <a:spcAft>
                <a:spcPts val="0"/>
              </a:spcAft>
              <a:buSzPts val="5400"/>
              <a:buChar char="○"/>
              <a:defRPr/>
            </a:lvl2pPr>
            <a:lvl3pPr indent="-571500" lvl="2" marL="1371600">
              <a:spcBef>
                <a:spcPts val="0"/>
              </a:spcBef>
              <a:spcAft>
                <a:spcPts val="0"/>
              </a:spcAft>
              <a:buSzPts val="5400"/>
              <a:buChar char="■"/>
              <a:defRPr/>
            </a:lvl3pPr>
            <a:lvl4pPr indent="-571500" lvl="3" marL="1828800">
              <a:spcBef>
                <a:spcPts val="0"/>
              </a:spcBef>
              <a:spcAft>
                <a:spcPts val="0"/>
              </a:spcAft>
              <a:buSzPts val="5400"/>
              <a:buChar char="●"/>
              <a:defRPr/>
            </a:lvl4pPr>
            <a:lvl5pPr indent="-571500" lvl="4" marL="2286000">
              <a:spcBef>
                <a:spcPts val="0"/>
              </a:spcBef>
              <a:spcAft>
                <a:spcPts val="0"/>
              </a:spcAft>
              <a:buSzPts val="5400"/>
              <a:buChar char="○"/>
              <a:defRPr/>
            </a:lvl5pPr>
            <a:lvl6pPr indent="-571500" lvl="5" marL="2743200">
              <a:spcBef>
                <a:spcPts val="0"/>
              </a:spcBef>
              <a:spcAft>
                <a:spcPts val="0"/>
              </a:spcAft>
              <a:buSzPts val="5400"/>
              <a:buChar char="■"/>
              <a:defRPr/>
            </a:lvl6pPr>
            <a:lvl7pPr indent="-571500" lvl="6" marL="3200400">
              <a:spcBef>
                <a:spcPts val="0"/>
              </a:spcBef>
              <a:spcAft>
                <a:spcPts val="0"/>
              </a:spcAft>
              <a:buSzPts val="5400"/>
              <a:buChar char="●"/>
              <a:defRPr/>
            </a:lvl7pPr>
            <a:lvl8pPr indent="-571500" lvl="7" marL="3657600">
              <a:spcBef>
                <a:spcPts val="0"/>
              </a:spcBef>
              <a:spcAft>
                <a:spcPts val="0"/>
              </a:spcAft>
              <a:buSzPts val="5400"/>
              <a:buChar char="○"/>
              <a:defRPr/>
            </a:lvl8pPr>
            <a:lvl9pPr indent="-571500" lvl="8" marL="4114800">
              <a:spcBef>
                <a:spcPts val="0"/>
              </a:spcBef>
              <a:spcAft>
                <a:spcPts val="0"/>
              </a:spcAft>
              <a:buSzPts val="5400"/>
              <a:buChar char="■"/>
              <a:defRPr/>
            </a:lvl9pPr>
          </a:lstStyle>
          <a:p/>
        </p:txBody>
      </p:sp>
      <p:sp>
        <p:nvSpPr>
          <p:cNvPr id="40" name="Google Shape;40;p9"/>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122120" y="18050453"/>
            <a:ext cx="21595800" cy="2581800"/>
          </a:xfrm>
          <a:prstGeom prst="rect">
            <a:avLst/>
          </a:prstGeom>
        </p:spPr>
        <p:txBody>
          <a:bodyPr anchorCtr="0" anchor="ctr" bIns="349450" lIns="349450" spcFirstLastPara="1" rIns="349450" wrap="square" tIns="349450">
            <a:normAutofit/>
          </a:bodyPr>
          <a:lstStyle>
            <a:lvl1pPr indent="-228600" lvl="0" marL="457200">
              <a:lnSpc>
                <a:spcPct val="100000"/>
              </a:lnSpc>
              <a:spcBef>
                <a:spcPts val="0"/>
              </a:spcBef>
              <a:spcAft>
                <a:spcPts val="0"/>
              </a:spcAft>
              <a:buSzPts val="6900"/>
              <a:buNone/>
              <a:defRPr/>
            </a:lvl1pPr>
          </a:lstStyle>
          <a:p/>
        </p:txBody>
      </p:sp>
      <p:sp>
        <p:nvSpPr>
          <p:cNvPr id="43" name="Google Shape;43;p10"/>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122120" y="1898773"/>
            <a:ext cx="30674100" cy="2443500"/>
          </a:xfrm>
          <a:prstGeom prst="rect">
            <a:avLst/>
          </a:prstGeom>
          <a:noFill/>
          <a:ln>
            <a:noFill/>
          </a:ln>
        </p:spPr>
        <p:txBody>
          <a:bodyPr anchorCtr="0" anchor="t" bIns="349450" lIns="349450" spcFirstLastPara="1" rIns="349450" wrap="square" tIns="349450">
            <a:normAutofit/>
          </a:bodyPr>
          <a:lstStyle>
            <a:lvl1pPr lvl="0">
              <a:spcBef>
                <a:spcPts val="0"/>
              </a:spcBef>
              <a:spcAft>
                <a:spcPts val="0"/>
              </a:spcAft>
              <a:buClr>
                <a:schemeClr val="dk1"/>
              </a:buClr>
              <a:buSzPts val="10700"/>
              <a:buNone/>
              <a:defRPr sz="10700">
                <a:solidFill>
                  <a:schemeClr val="dk1"/>
                </a:solidFill>
              </a:defRPr>
            </a:lvl1pPr>
            <a:lvl2pPr lvl="1">
              <a:spcBef>
                <a:spcPts val="0"/>
              </a:spcBef>
              <a:spcAft>
                <a:spcPts val="0"/>
              </a:spcAft>
              <a:buClr>
                <a:schemeClr val="dk1"/>
              </a:buClr>
              <a:buSzPts val="10700"/>
              <a:buNone/>
              <a:defRPr sz="10700">
                <a:solidFill>
                  <a:schemeClr val="dk1"/>
                </a:solidFill>
              </a:defRPr>
            </a:lvl2pPr>
            <a:lvl3pPr lvl="2">
              <a:spcBef>
                <a:spcPts val="0"/>
              </a:spcBef>
              <a:spcAft>
                <a:spcPts val="0"/>
              </a:spcAft>
              <a:buClr>
                <a:schemeClr val="dk1"/>
              </a:buClr>
              <a:buSzPts val="10700"/>
              <a:buNone/>
              <a:defRPr sz="10700">
                <a:solidFill>
                  <a:schemeClr val="dk1"/>
                </a:solidFill>
              </a:defRPr>
            </a:lvl3pPr>
            <a:lvl4pPr lvl="3">
              <a:spcBef>
                <a:spcPts val="0"/>
              </a:spcBef>
              <a:spcAft>
                <a:spcPts val="0"/>
              </a:spcAft>
              <a:buClr>
                <a:schemeClr val="dk1"/>
              </a:buClr>
              <a:buSzPts val="10700"/>
              <a:buNone/>
              <a:defRPr sz="10700">
                <a:solidFill>
                  <a:schemeClr val="dk1"/>
                </a:solidFill>
              </a:defRPr>
            </a:lvl4pPr>
            <a:lvl5pPr lvl="4">
              <a:spcBef>
                <a:spcPts val="0"/>
              </a:spcBef>
              <a:spcAft>
                <a:spcPts val="0"/>
              </a:spcAft>
              <a:buClr>
                <a:schemeClr val="dk1"/>
              </a:buClr>
              <a:buSzPts val="10700"/>
              <a:buNone/>
              <a:defRPr sz="10700">
                <a:solidFill>
                  <a:schemeClr val="dk1"/>
                </a:solidFill>
              </a:defRPr>
            </a:lvl5pPr>
            <a:lvl6pPr lvl="5">
              <a:spcBef>
                <a:spcPts val="0"/>
              </a:spcBef>
              <a:spcAft>
                <a:spcPts val="0"/>
              </a:spcAft>
              <a:buClr>
                <a:schemeClr val="dk1"/>
              </a:buClr>
              <a:buSzPts val="10700"/>
              <a:buNone/>
              <a:defRPr sz="10700">
                <a:solidFill>
                  <a:schemeClr val="dk1"/>
                </a:solidFill>
              </a:defRPr>
            </a:lvl6pPr>
            <a:lvl7pPr lvl="6">
              <a:spcBef>
                <a:spcPts val="0"/>
              </a:spcBef>
              <a:spcAft>
                <a:spcPts val="0"/>
              </a:spcAft>
              <a:buClr>
                <a:schemeClr val="dk1"/>
              </a:buClr>
              <a:buSzPts val="10700"/>
              <a:buNone/>
              <a:defRPr sz="10700">
                <a:solidFill>
                  <a:schemeClr val="dk1"/>
                </a:solidFill>
              </a:defRPr>
            </a:lvl7pPr>
            <a:lvl8pPr lvl="7">
              <a:spcBef>
                <a:spcPts val="0"/>
              </a:spcBef>
              <a:spcAft>
                <a:spcPts val="0"/>
              </a:spcAft>
              <a:buClr>
                <a:schemeClr val="dk1"/>
              </a:buClr>
              <a:buSzPts val="10700"/>
              <a:buNone/>
              <a:defRPr sz="10700">
                <a:solidFill>
                  <a:schemeClr val="dk1"/>
                </a:solidFill>
              </a:defRPr>
            </a:lvl8pPr>
            <a:lvl9pPr lvl="8">
              <a:spcBef>
                <a:spcPts val="0"/>
              </a:spcBef>
              <a:spcAft>
                <a:spcPts val="0"/>
              </a:spcAft>
              <a:buClr>
                <a:schemeClr val="dk1"/>
              </a:buClr>
              <a:buSzPts val="10700"/>
              <a:buNone/>
              <a:defRPr sz="10700">
                <a:solidFill>
                  <a:schemeClr val="dk1"/>
                </a:solidFill>
              </a:defRPr>
            </a:lvl9pPr>
          </a:lstStyle>
          <a:p/>
        </p:txBody>
      </p:sp>
      <p:sp>
        <p:nvSpPr>
          <p:cNvPr id="7" name="Google Shape;7;p1"/>
          <p:cNvSpPr txBox="1"/>
          <p:nvPr>
            <p:ph idx="1" type="body"/>
          </p:nvPr>
        </p:nvSpPr>
        <p:spPr>
          <a:xfrm>
            <a:off x="1122120" y="4917227"/>
            <a:ext cx="30674100" cy="14576700"/>
          </a:xfrm>
          <a:prstGeom prst="rect">
            <a:avLst/>
          </a:prstGeom>
          <a:noFill/>
          <a:ln>
            <a:noFill/>
          </a:ln>
        </p:spPr>
        <p:txBody>
          <a:bodyPr anchorCtr="0" anchor="t" bIns="349450" lIns="349450" spcFirstLastPara="1" rIns="349450" wrap="square" tIns="349450">
            <a:normAutofit/>
          </a:bodyPr>
          <a:lstStyle>
            <a:lvl1pPr indent="-666750" lvl="0" marL="457200">
              <a:lnSpc>
                <a:spcPct val="115000"/>
              </a:lnSpc>
              <a:spcBef>
                <a:spcPts val="0"/>
              </a:spcBef>
              <a:spcAft>
                <a:spcPts val="0"/>
              </a:spcAft>
              <a:buClr>
                <a:schemeClr val="dk2"/>
              </a:buClr>
              <a:buSzPts val="6900"/>
              <a:buChar char="●"/>
              <a:defRPr sz="6900">
                <a:solidFill>
                  <a:schemeClr val="dk2"/>
                </a:solidFill>
              </a:defRPr>
            </a:lvl1pPr>
            <a:lvl2pPr indent="-571500" lvl="1" marL="914400">
              <a:lnSpc>
                <a:spcPct val="115000"/>
              </a:lnSpc>
              <a:spcBef>
                <a:spcPts val="0"/>
              </a:spcBef>
              <a:spcAft>
                <a:spcPts val="0"/>
              </a:spcAft>
              <a:buClr>
                <a:schemeClr val="dk2"/>
              </a:buClr>
              <a:buSzPts val="5400"/>
              <a:buChar char="○"/>
              <a:defRPr sz="5400">
                <a:solidFill>
                  <a:schemeClr val="dk2"/>
                </a:solidFill>
              </a:defRPr>
            </a:lvl2pPr>
            <a:lvl3pPr indent="-571500" lvl="2" marL="1371600">
              <a:lnSpc>
                <a:spcPct val="115000"/>
              </a:lnSpc>
              <a:spcBef>
                <a:spcPts val="0"/>
              </a:spcBef>
              <a:spcAft>
                <a:spcPts val="0"/>
              </a:spcAft>
              <a:buClr>
                <a:schemeClr val="dk2"/>
              </a:buClr>
              <a:buSzPts val="5400"/>
              <a:buChar char="■"/>
              <a:defRPr sz="5400">
                <a:solidFill>
                  <a:schemeClr val="dk2"/>
                </a:solidFill>
              </a:defRPr>
            </a:lvl3pPr>
            <a:lvl4pPr indent="-571500" lvl="3" marL="1828800">
              <a:lnSpc>
                <a:spcPct val="115000"/>
              </a:lnSpc>
              <a:spcBef>
                <a:spcPts val="0"/>
              </a:spcBef>
              <a:spcAft>
                <a:spcPts val="0"/>
              </a:spcAft>
              <a:buClr>
                <a:schemeClr val="dk2"/>
              </a:buClr>
              <a:buSzPts val="5400"/>
              <a:buChar char="●"/>
              <a:defRPr sz="5400">
                <a:solidFill>
                  <a:schemeClr val="dk2"/>
                </a:solidFill>
              </a:defRPr>
            </a:lvl4pPr>
            <a:lvl5pPr indent="-571500" lvl="4" marL="2286000">
              <a:lnSpc>
                <a:spcPct val="115000"/>
              </a:lnSpc>
              <a:spcBef>
                <a:spcPts val="0"/>
              </a:spcBef>
              <a:spcAft>
                <a:spcPts val="0"/>
              </a:spcAft>
              <a:buClr>
                <a:schemeClr val="dk2"/>
              </a:buClr>
              <a:buSzPts val="5400"/>
              <a:buChar char="○"/>
              <a:defRPr sz="5400">
                <a:solidFill>
                  <a:schemeClr val="dk2"/>
                </a:solidFill>
              </a:defRPr>
            </a:lvl5pPr>
            <a:lvl6pPr indent="-571500" lvl="5" marL="2743200">
              <a:lnSpc>
                <a:spcPct val="115000"/>
              </a:lnSpc>
              <a:spcBef>
                <a:spcPts val="0"/>
              </a:spcBef>
              <a:spcAft>
                <a:spcPts val="0"/>
              </a:spcAft>
              <a:buClr>
                <a:schemeClr val="dk2"/>
              </a:buClr>
              <a:buSzPts val="5400"/>
              <a:buChar char="■"/>
              <a:defRPr sz="5400">
                <a:solidFill>
                  <a:schemeClr val="dk2"/>
                </a:solidFill>
              </a:defRPr>
            </a:lvl6pPr>
            <a:lvl7pPr indent="-571500" lvl="6" marL="3200400">
              <a:lnSpc>
                <a:spcPct val="115000"/>
              </a:lnSpc>
              <a:spcBef>
                <a:spcPts val="0"/>
              </a:spcBef>
              <a:spcAft>
                <a:spcPts val="0"/>
              </a:spcAft>
              <a:buClr>
                <a:schemeClr val="dk2"/>
              </a:buClr>
              <a:buSzPts val="5400"/>
              <a:buChar char="●"/>
              <a:defRPr sz="5400">
                <a:solidFill>
                  <a:schemeClr val="dk2"/>
                </a:solidFill>
              </a:defRPr>
            </a:lvl7pPr>
            <a:lvl8pPr indent="-571500" lvl="7" marL="3657600">
              <a:lnSpc>
                <a:spcPct val="115000"/>
              </a:lnSpc>
              <a:spcBef>
                <a:spcPts val="0"/>
              </a:spcBef>
              <a:spcAft>
                <a:spcPts val="0"/>
              </a:spcAft>
              <a:buClr>
                <a:schemeClr val="dk2"/>
              </a:buClr>
              <a:buSzPts val="5400"/>
              <a:buChar char="○"/>
              <a:defRPr sz="5400">
                <a:solidFill>
                  <a:schemeClr val="dk2"/>
                </a:solidFill>
              </a:defRPr>
            </a:lvl8pPr>
            <a:lvl9pPr indent="-571500" lvl="8" marL="4114800">
              <a:lnSpc>
                <a:spcPct val="115000"/>
              </a:lnSpc>
              <a:spcBef>
                <a:spcPts val="0"/>
              </a:spcBef>
              <a:spcAft>
                <a:spcPts val="0"/>
              </a:spcAft>
              <a:buClr>
                <a:schemeClr val="dk2"/>
              </a:buClr>
              <a:buSzPts val="5400"/>
              <a:buChar char="■"/>
              <a:defRPr sz="5400">
                <a:solidFill>
                  <a:schemeClr val="dk2"/>
                </a:solidFill>
              </a:defRPr>
            </a:lvl9pPr>
          </a:lstStyle>
          <a:p/>
        </p:txBody>
      </p:sp>
      <p:sp>
        <p:nvSpPr>
          <p:cNvPr id="8" name="Google Shape;8;p1"/>
          <p:cNvSpPr txBox="1"/>
          <p:nvPr>
            <p:ph idx="12" type="sldNum"/>
          </p:nvPr>
        </p:nvSpPr>
        <p:spPr>
          <a:xfrm>
            <a:off x="30500848" y="19896392"/>
            <a:ext cx="1975200" cy="1679400"/>
          </a:xfrm>
          <a:prstGeom prst="rect">
            <a:avLst/>
          </a:prstGeom>
          <a:noFill/>
          <a:ln>
            <a:noFill/>
          </a:ln>
        </p:spPr>
        <p:txBody>
          <a:bodyPr anchorCtr="0" anchor="ctr" bIns="349450" lIns="349450" spcFirstLastPara="1" rIns="349450" wrap="square" tIns="349450">
            <a:normAutofit/>
          </a:bodyPr>
          <a:lstStyle>
            <a:lvl1pPr lvl="0" algn="r">
              <a:buNone/>
              <a:defRPr sz="3800">
                <a:solidFill>
                  <a:schemeClr val="dk2"/>
                </a:solidFill>
              </a:defRPr>
            </a:lvl1pPr>
            <a:lvl2pPr lvl="1" algn="r">
              <a:buNone/>
              <a:defRPr sz="3800">
                <a:solidFill>
                  <a:schemeClr val="dk2"/>
                </a:solidFill>
              </a:defRPr>
            </a:lvl2pPr>
            <a:lvl3pPr lvl="2" algn="r">
              <a:buNone/>
              <a:defRPr sz="3800">
                <a:solidFill>
                  <a:schemeClr val="dk2"/>
                </a:solidFill>
              </a:defRPr>
            </a:lvl3pPr>
            <a:lvl4pPr lvl="3" algn="r">
              <a:buNone/>
              <a:defRPr sz="3800">
                <a:solidFill>
                  <a:schemeClr val="dk2"/>
                </a:solidFill>
              </a:defRPr>
            </a:lvl4pPr>
            <a:lvl5pPr lvl="4" algn="r">
              <a:buNone/>
              <a:defRPr sz="3800">
                <a:solidFill>
                  <a:schemeClr val="dk2"/>
                </a:solidFill>
              </a:defRPr>
            </a:lvl5pPr>
            <a:lvl6pPr lvl="5" algn="r">
              <a:buNone/>
              <a:defRPr sz="3800">
                <a:solidFill>
                  <a:schemeClr val="dk2"/>
                </a:solidFill>
              </a:defRPr>
            </a:lvl6pPr>
            <a:lvl7pPr lvl="6" algn="r">
              <a:buNone/>
              <a:defRPr sz="3800">
                <a:solidFill>
                  <a:schemeClr val="dk2"/>
                </a:solidFill>
              </a:defRPr>
            </a:lvl7pPr>
            <a:lvl8pPr lvl="7" algn="r">
              <a:buNone/>
              <a:defRPr sz="3800">
                <a:solidFill>
                  <a:schemeClr val="dk2"/>
                </a:solidFill>
              </a:defRPr>
            </a:lvl8pPr>
            <a:lvl9pPr lvl="8" algn="r">
              <a:buNone/>
              <a:defRPr sz="38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7.png"/><Relationship Id="rId13" Type="http://schemas.openxmlformats.org/officeDocument/2006/relationships/image" Target="../media/image2.gif"/><Relationship Id="rId12"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jpg"/><Relationship Id="rId9" Type="http://schemas.openxmlformats.org/officeDocument/2006/relationships/image" Target="../media/image9.png"/><Relationship Id="rId15" Type="http://schemas.openxmlformats.org/officeDocument/2006/relationships/hyperlink" Target="https://i0.wp.com/cerenehawaii.org/wp-content/uploads/2022/04/Blue-Skies-Grey-Skies-Operations-Graphic.jpg?w=927&amp;ssl=1" TargetMode="External"/><Relationship Id="rId14" Type="http://schemas.openxmlformats.org/officeDocument/2006/relationships/hyperlink" Target="https://i0.wp.com/cerenehawaii.org/wp-content/uploads/2022/04/RH-graphics_V2-scaled.jpg?resize=1536%2C907&amp;ssl=1" TargetMode="External"/><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image" Target="../media/image5.png"/><Relationship Id="rId8"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9D18E"/>
        </a:solidFill>
      </p:bgPr>
    </p:bg>
    <p:spTree>
      <p:nvGrpSpPr>
        <p:cNvPr id="57" name="Shape 57"/>
        <p:cNvGrpSpPr/>
        <p:nvPr/>
      </p:nvGrpSpPr>
      <p:grpSpPr>
        <a:xfrm>
          <a:off x="0" y="0"/>
          <a:ext cx="0" cy="0"/>
          <a:chOff x="0" y="0"/>
          <a:chExt cx="0" cy="0"/>
        </a:xfrm>
      </p:grpSpPr>
      <p:sp>
        <p:nvSpPr>
          <p:cNvPr id="58" name="Google Shape;58;p15"/>
          <p:cNvSpPr txBox="1"/>
          <p:nvPr/>
        </p:nvSpPr>
        <p:spPr>
          <a:xfrm>
            <a:off x="0" y="22425"/>
            <a:ext cx="32918400" cy="4386900"/>
          </a:xfrm>
          <a:prstGeom prst="rect">
            <a:avLst/>
          </a:prstGeom>
          <a:noFill/>
          <a:ln>
            <a:noFill/>
          </a:ln>
        </p:spPr>
        <p:txBody>
          <a:bodyPr anchorCtr="0" anchor="t" bIns="91425" lIns="91425" spcFirstLastPara="1" rIns="91425" wrap="square" tIns="91425">
            <a:spAutoFit/>
          </a:bodyPr>
          <a:lstStyle/>
          <a:p>
            <a:pPr indent="457200" lvl="0" marL="12801600" rtl="0" algn="l">
              <a:spcBef>
                <a:spcPts val="0"/>
              </a:spcBef>
              <a:spcAft>
                <a:spcPts val="0"/>
              </a:spcAft>
              <a:buNone/>
            </a:pPr>
            <a:r>
              <a:t/>
            </a:r>
            <a:endParaRPr b="1" sz="4700">
              <a:solidFill>
                <a:schemeClr val="dk1"/>
              </a:solidFill>
            </a:endParaRPr>
          </a:p>
          <a:p>
            <a:pPr indent="457200" lvl="0" marL="12801600" rtl="0" algn="l">
              <a:spcBef>
                <a:spcPts val="0"/>
              </a:spcBef>
              <a:spcAft>
                <a:spcPts val="0"/>
              </a:spcAft>
              <a:buNone/>
            </a:pPr>
            <a:r>
              <a:t/>
            </a:r>
            <a:endParaRPr b="1" sz="4700">
              <a:solidFill>
                <a:schemeClr val="dk1"/>
              </a:solidFill>
            </a:endParaRPr>
          </a:p>
          <a:p>
            <a:pPr indent="457200" lvl="0" marL="12801600" rtl="0" algn="l">
              <a:spcBef>
                <a:spcPts val="0"/>
              </a:spcBef>
              <a:spcAft>
                <a:spcPts val="0"/>
              </a:spcAft>
              <a:buNone/>
            </a:pPr>
            <a:r>
              <a:t/>
            </a:r>
            <a:endParaRPr b="1" sz="4700">
              <a:solidFill>
                <a:schemeClr val="dk1"/>
              </a:solidFill>
            </a:endParaRPr>
          </a:p>
          <a:p>
            <a:pPr indent="457200" lvl="0" marL="12801600" rtl="0" algn="l">
              <a:spcBef>
                <a:spcPts val="0"/>
              </a:spcBef>
              <a:spcAft>
                <a:spcPts val="0"/>
              </a:spcAft>
              <a:buNone/>
            </a:pPr>
            <a:r>
              <a:t/>
            </a:r>
            <a:endParaRPr b="1" sz="4700">
              <a:solidFill>
                <a:schemeClr val="dk1"/>
              </a:solidFill>
            </a:endParaRPr>
          </a:p>
          <a:p>
            <a:pPr indent="457200" lvl="0" marL="10515600" rtl="0" algn="l">
              <a:spcBef>
                <a:spcPts val="0"/>
              </a:spcBef>
              <a:spcAft>
                <a:spcPts val="0"/>
              </a:spcAft>
              <a:buNone/>
            </a:pPr>
            <a:r>
              <a:rPr b="1" lang="en" sz="4700">
                <a:solidFill>
                  <a:schemeClr val="dk1"/>
                </a:solidFill>
              </a:rPr>
              <a:t>Narfe von Semkov and Sean Priester</a:t>
            </a:r>
            <a:endParaRPr b="1" sz="4700">
              <a:solidFill>
                <a:schemeClr val="dk1"/>
              </a:solidFill>
            </a:endParaRPr>
          </a:p>
          <a:p>
            <a:pPr indent="0" lvl="0" marL="0" rtl="0" algn="ctr">
              <a:spcBef>
                <a:spcPts val="0"/>
              </a:spcBef>
              <a:spcAft>
                <a:spcPts val="0"/>
              </a:spcAft>
              <a:buNone/>
            </a:pPr>
            <a:r>
              <a:rPr lang="en" sz="3800">
                <a:solidFill>
                  <a:schemeClr val="dk1"/>
                </a:solidFill>
              </a:rPr>
              <a:t>Resilience Corps Leaders Award Program, CERENE, Kapiʻolani Community College, Dr. Miku Lenentine</a:t>
            </a:r>
            <a:endParaRPr/>
          </a:p>
        </p:txBody>
      </p:sp>
      <p:sp>
        <p:nvSpPr>
          <p:cNvPr id="59" name="Google Shape;59;p15"/>
          <p:cNvSpPr txBox="1"/>
          <p:nvPr>
            <p:ph idx="4294967295" type="body"/>
          </p:nvPr>
        </p:nvSpPr>
        <p:spPr>
          <a:xfrm flipH="1">
            <a:off x="20944625" y="4547850"/>
            <a:ext cx="5747400" cy="8666700"/>
          </a:xfrm>
          <a:prstGeom prst="rect">
            <a:avLst/>
          </a:prstGeom>
          <a:noFill/>
          <a:ln cap="flat" cmpd="sng" w="9525">
            <a:solidFill>
              <a:srgbClr val="000000"/>
            </a:solidFill>
            <a:prstDash val="solid"/>
            <a:miter lim="800000"/>
            <a:headEnd len="sm" w="sm" type="none"/>
            <a:tailEnd len="sm" w="sm" type="none"/>
          </a:ln>
        </p:spPr>
        <p:txBody>
          <a:bodyPr anchorCtr="0" anchor="t" bIns="160150" lIns="160150" spcFirstLastPara="1" rIns="160150" wrap="square" tIns="160150">
            <a:normAutofit/>
          </a:bodyPr>
          <a:lstStyle/>
          <a:p>
            <a:pPr indent="0" lvl="0" marL="0" marR="0" rtl="0" algn="ctr">
              <a:lnSpc>
                <a:spcPct val="100000"/>
              </a:lnSpc>
              <a:spcBef>
                <a:spcPts val="0"/>
              </a:spcBef>
              <a:spcAft>
                <a:spcPts val="0"/>
              </a:spcAft>
              <a:buClr>
                <a:srgbClr val="000000"/>
              </a:buClr>
              <a:buSzPts val="2300"/>
              <a:buFont typeface="Arial"/>
              <a:buNone/>
            </a:pPr>
            <a:r>
              <a:rPr b="1" lang="en" sz="3600">
                <a:solidFill>
                  <a:schemeClr val="dk1"/>
                </a:solidFill>
                <a:highlight>
                  <a:srgbClr val="FFF2CC"/>
                </a:highlight>
                <a:latin typeface="Libre Baskerville"/>
                <a:ea typeface="Libre Baskerville"/>
                <a:cs typeface="Libre Baskerville"/>
                <a:sym typeface="Libre Baskerville"/>
              </a:rPr>
              <a:t>Data</a:t>
            </a:r>
            <a:endParaRPr b="1" sz="3600">
              <a:solidFill>
                <a:schemeClr val="dk1"/>
              </a:solidFill>
              <a:highlight>
                <a:srgbClr val="FFF2CC"/>
              </a:highlight>
              <a:latin typeface="Libre Baskerville"/>
              <a:ea typeface="Libre Baskerville"/>
              <a:cs typeface="Libre Baskerville"/>
              <a:sym typeface="Libre Baskerville"/>
            </a:endParaRPr>
          </a:p>
        </p:txBody>
      </p:sp>
      <p:sp>
        <p:nvSpPr>
          <p:cNvPr id="60" name="Google Shape;60;p15"/>
          <p:cNvSpPr txBox="1"/>
          <p:nvPr>
            <p:ph idx="4294967295" type="body"/>
          </p:nvPr>
        </p:nvSpPr>
        <p:spPr>
          <a:xfrm>
            <a:off x="20944625" y="13436800"/>
            <a:ext cx="5747400" cy="8361900"/>
          </a:xfrm>
          <a:prstGeom prst="rect">
            <a:avLst/>
          </a:prstGeom>
          <a:noFill/>
          <a:ln cap="flat" cmpd="sng" w="9525">
            <a:solidFill>
              <a:srgbClr val="000000"/>
            </a:solidFill>
            <a:prstDash val="solid"/>
            <a:miter lim="800000"/>
            <a:headEnd len="sm" w="sm" type="none"/>
            <a:tailEnd len="sm" w="sm" type="none"/>
          </a:ln>
        </p:spPr>
        <p:txBody>
          <a:bodyPr anchorCtr="0" anchor="t" bIns="160150" lIns="160150" spcFirstLastPara="1" rIns="160150" wrap="square" tIns="160150">
            <a:normAutofit/>
          </a:bodyPr>
          <a:lstStyle/>
          <a:p>
            <a:pPr indent="0" lvl="0" marL="0" marR="0" rtl="0" algn="ctr">
              <a:lnSpc>
                <a:spcPct val="100000"/>
              </a:lnSpc>
              <a:spcBef>
                <a:spcPts val="0"/>
              </a:spcBef>
              <a:spcAft>
                <a:spcPts val="0"/>
              </a:spcAft>
              <a:buClr>
                <a:srgbClr val="000000"/>
              </a:buClr>
              <a:buSzPts val="2300"/>
              <a:buFont typeface="Arial"/>
              <a:buNone/>
            </a:pPr>
            <a:r>
              <a:rPr b="1" lang="en" sz="3600">
                <a:solidFill>
                  <a:schemeClr val="dk1"/>
                </a:solidFill>
                <a:highlight>
                  <a:srgbClr val="FFF2CC"/>
                </a:highlight>
                <a:latin typeface="Libre Baskerville"/>
                <a:ea typeface="Libre Baskerville"/>
                <a:cs typeface="Libre Baskerville"/>
                <a:sym typeface="Libre Baskerville"/>
              </a:rPr>
              <a:t>Preliminary </a:t>
            </a:r>
            <a:r>
              <a:rPr b="1" lang="en" sz="3600">
                <a:solidFill>
                  <a:schemeClr val="dk1"/>
                </a:solidFill>
                <a:highlight>
                  <a:srgbClr val="FFF2CC"/>
                </a:highlight>
                <a:latin typeface="Libre Baskerville"/>
                <a:ea typeface="Libre Baskerville"/>
                <a:cs typeface="Libre Baskerville"/>
                <a:sym typeface="Libre Baskerville"/>
              </a:rPr>
              <a:t>Results</a:t>
            </a:r>
            <a:endParaRPr b="1" sz="3600">
              <a:solidFill>
                <a:schemeClr val="dk1"/>
              </a:solidFill>
              <a:highlight>
                <a:srgbClr val="FFF2CC"/>
              </a:highlight>
              <a:latin typeface="Libre Baskerville"/>
              <a:ea typeface="Libre Baskerville"/>
              <a:cs typeface="Libre Baskerville"/>
              <a:sym typeface="Libre Baskerville"/>
            </a:endParaRPr>
          </a:p>
        </p:txBody>
      </p:sp>
      <p:sp>
        <p:nvSpPr>
          <p:cNvPr id="61" name="Google Shape;61;p15"/>
          <p:cNvSpPr/>
          <p:nvPr/>
        </p:nvSpPr>
        <p:spPr>
          <a:xfrm>
            <a:off x="0" y="163950"/>
            <a:ext cx="32918400" cy="2248200"/>
          </a:xfrm>
          <a:prstGeom prst="rect">
            <a:avLst/>
          </a:prstGeom>
          <a:gradFill>
            <a:gsLst>
              <a:gs pos="0">
                <a:srgbClr val="FFF6DB"/>
              </a:gs>
              <a:gs pos="100000">
                <a:srgbClr val="FAD25C"/>
              </a:gs>
            </a:gsLst>
            <a:lin ang="5400012" scaled="0"/>
          </a:gradFill>
          <a:ln>
            <a:noFill/>
          </a:ln>
        </p:spPr>
        <p:txBody>
          <a:bodyPr anchorCtr="0" anchor="ctr" bIns="131000" lIns="262100" spcFirstLastPara="1" rIns="262100" wrap="square" tIns="131000">
            <a:noAutofit/>
          </a:bodyPr>
          <a:lstStyle/>
          <a:p>
            <a:pPr indent="457200" lvl="0" marL="9144000" rtl="0" algn="l">
              <a:spcBef>
                <a:spcPts val="0"/>
              </a:spcBef>
              <a:spcAft>
                <a:spcPts val="0"/>
              </a:spcAft>
              <a:buClr>
                <a:schemeClr val="dk1"/>
              </a:buClr>
              <a:buSzPts val="1100"/>
              <a:buFont typeface="Arial"/>
              <a:buNone/>
            </a:pPr>
            <a:r>
              <a:rPr b="1" lang="en" sz="4777">
                <a:solidFill>
                  <a:schemeClr val="dk1"/>
                </a:solidFill>
              </a:rPr>
              <a:t>Action 15 Community Pre-Engagement:</a:t>
            </a:r>
            <a:endParaRPr b="1" sz="4777">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b="1" lang="en" sz="4333">
                <a:solidFill>
                  <a:schemeClr val="dk1"/>
                </a:solidFill>
              </a:rPr>
              <a:t>                                                    Community Resilience Hubs Guide </a:t>
            </a:r>
            <a:r>
              <a:rPr b="1" lang="en" sz="4333">
                <a:solidFill>
                  <a:schemeClr val="dk1"/>
                </a:solidFill>
              </a:rPr>
              <a:t>Prototype</a:t>
            </a:r>
            <a:r>
              <a:rPr b="1" lang="en" sz="4333">
                <a:solidFill>
                  <a:schemeClr val="dk1"/>
                </a:solidFill>
              </a:rPr>
              <a:t> Development</a:t>
            </a:r>
            <a:endParaRPr sz="400">
              <a:solidFill>
                <a:schemeClr val="lt1"/>
              </a:solidFill>
              <a:latin typeface="Calibri"/>
              <a:ea typeface="Calibri"/>
              <a:cs typeface="Calibri"/>
              <a:sym typeface="Calibri"/>
            </a:endParaRPr>
          </a:p>
        </p:txBody>
      </p:sp>
      <p:pic>
        <p:nvPicPr>
          <p:cNvPr id="62" name="Google Shape;62;p15"/>
          <p:cNvPicPr preferRelativeResize="0"/>
          <p:nvPr/>
        </p:nvPicPr>
        <p:blipFill>
          <a:blip r:embed="rId3">
            <a:alphaModFix/>
          </a:blip>
          <a:stretch>
            <a:fillRect/>
          </a:stretch>
        </p:blipFill>
        <p:spPr>
          <a:xfrm>
            <a:off x="1045125" y="578182"/>
            <a:ext cx="1511400" cy="1511400"/>
          </a:xfrm>
          <a:prstGeom prst="rect">
            <a:avLst/>
          </a:prstGeom>
          <a:noFill/>
          <a:ln>
            <a:noFill/>
          </a:ln>
        </p:spPr>
      </p:pic>
      <p:pic>
        <p:nvPicPr>
          <p:cNvPr id="63" name="Google Shape;63;p15"/>
          <p:cNvPicPr preferRelativeResize="0"/>
          <p:nvPr/>
        </p:nvPicPr>
        <p:blipFill>
          <a:blip r:embed="rId4">
            <a:alphaModFix/>
          </a:blip>
          <a:stretch>
            <a:fillRect/>
          </a:stretch>
        </p:blipFill>
        <p:spPr>
          <a:xfrm>
            <a:off x="4135075" y="389924"/>
            <a:ext cx="3126850" cy="1764000"/>
          </a:xfrm>
          <a:prstGeom prst="rect">
            <a:avLst/>
          </a:prstGeom>
          <a:noFill/>
          <a:ln>
            <a:noFill/>
          </a:ln>
        </p:spPr>
      </p:pic>
      <p:pic>
        <p:nvPicPr>
          <p:cNvPr id="64" name="Google Shape;64;p15"/>
          <p:cNvPicPr preferRelativeResize="0"/>
          <p:nvPr/>
        </p:nvPicPr>
        <p:blipFill>
          <a:blip r:embed="rId5">
            <a:alphaModFix/>
          </a:blip>
          <a:stretch>
            <a:fillRect/>
          </a:stretch>
        </p:blipFill>
        <p:spPr>
          <a:xfrm>
            <a:off x="24116150" y="524250"/>
            <a:ext cx="2828925" cy="1619250"/>
          </a:xfrm>
          <a:prstGeom prst="rect">
            <a:avLst/>
          </a:prstGeom>
          <a:noFill/>
          <a:ln>
            <a:noFill/>
          </a:ln>
        </p:spPr>
      </p:pic>
      <p:pic>
        <p:nvPicPr>
          <p:cNvPr id="65" name="Google Shape;65;p15"/>
          <p:cNvPicPr preferRelativeResize="0"/>
          <p:nvPr/>
        </p:nvPicPr>
        <p:blipFill>
          <a:blip r:embed="rId6">
            <a:alphaModFix/>
          </a:blip>
          <a:stretch>
            <a:fillRect/>
          </a:stretch>
        </p:blipFill>
        <p:spPr>
          <a:xfrm>
            <a:off x="30173125" y="578183"/>
            <a:ext cx="1511399" cy="1511400"/>
          </a:xfrm>
          <a:prstGeom prst="rect">
            <a:avLst/>
          </a:prstGeom>
          <a:noFill/>
          <a:ln>
            <a:noFill/>
          </a:ln>
        </p:spPr>
      </p:pic>
      <p:sp>
        <p:nvSpPr>
          <p:cNvPr id="66" name="Google Shape;66;p15"/>
          <p:cNvSpPr txBox="1"/>
          <p:nvPr>
            <p:ph idx="4294967295" type="body"/>
          </p:nvPr>
        </p:nvSpPr>
        <p:spPr>
          <a:xfrm>
            <a:off x="619675" y="4587950"/>
            <a:ext cx="11224200" cy="11113500"/>
          </a:xfrm>
          <a:prstGeom prst="rect">
            <a:avLst/>
          </a:prstGeom>
          <a:noFill/>
          <a:ln cap="flat" cmpd="sng" w="9525">
            <a:solidFill>
              <a:srgbClr val="000000"/>
            </a:solidFill>
            <a:prstDash val="solid"/>
            <a:miter lim="800000"/>
            <a:headEnd len="sm" w="sm" type="none"/>
            <a:tailEnd len="sm" w="sm" type="none"/>
          </a:ln>
        </p:spPr>
        <p:txBody>
          <a:bodyPr anchorCtr="0" anchor="t" bIns="160150" lIns="160150" spcFirstLastPara="1" rIns="160150" wrap="square" tIns="160150">
            <a:normAutofit/>
          </a:bodyPr>
          <a:lstStyle/>
          <a:p>
            <a:pPr indent="457200" lvl="0" marL="1828800" rtl="0" algn="l">
              <a:lnSpc>
                <a:spcPct val="100000"/>
              </a:lnSpc>
              <a:spcBef>
                <a:spcPts val="0"/>
              </a:spcBef>
              <a:spcAft>
                <a:spcPts val="0"/>
              </a:spcAft>
              <a:buClr>
                <a:srgbClr val="000000"/>
              </a:buClr>
              <a:buFont typeface="Arial"/>
              <a:buNone/>
            </a:pPr>
            <a:r>
              <a:rPr b="1" lang="en" sz="3600">
                <a:solidFill>
                  <a:schemeClr val="dk1"/>
                </a:solidFill>
                <a:highlight>
                  <a:srgbClr val="FFF2CC"/>
                </a:highlight>
                <a:latin typeface="Libre Baskerville"/>
                <a:ea typeface="Libre Baskerville"/>
                <a:cs typeface="Libre Baskerville"/>
                <a:sym typeface="Libre Baskerville"/>
              </a:rPr>
              <a:t>INTRODUCTION</a:t>
            </a:r>
            <a:endParaRPr b="1" sz="3600">
              <a:solidFill>
                <a:schemeClr val="dk1"/>
              </a:solidFill>
              <a:highlight>
                <a:srgbClr val="FFF2CC"/>
              </a:highlight>
              <a:latin typeface="Libre Baskerville"/>
              <a:ea typeface="Libre Baskerville"/>
              <a:cs typeface="Libre Baskerville"/>
              <a:sym typeface="Libre Baskerville"/>
            </a:endParaRPr>
          </a:p>
          <a:p>
            <a:pPr indent="0" lvl="0" marL="0" rtl="0" algn="l">
              <a:lnSpc>
                <a:spcPct val="100000"/>
              </a:lnSpc>
              <a:spcBef>
                <a:spcPts val="0"/>
              </a:spcBef>
              <a:spcAft>
                <a:spcPts val="0"/>
              </a:spcAft>
              <a:buClr>
                <a:srgbClr val="000000"/>
              </a:buClr>
              <a:buFont typeface="Arial"/>
              <a:buNone/>
            </a:pPr>
            <a:r>
              <a:rPr lang="en" sz="2200">
                <a:solidFill>
                  <a:schemeClr val="dk1"/>
                </a:solidFill>
              </a:rPr>
              <a:t>”Resilience is the capacity of individuals, communities, businesses, institutions, and governments to </a:t>
            </a:r>
            <a:r>
              <a:rPr b="1" lang="en" sz="2200">
                <a:solidFill>
                  <a:schemeClr val="dk1"/>
                </a:solidFill>
              </a:rPr>
              <a:t>adapt</a:t>
            </a:r>
            <a:r>
              <a:rPr lang="en" sz="2200">
                <a:solidFill>
                  <a:schemeClr val="dk1"/>
                </a:solidFill>
              </a:rPr>
              <a:t> to changing conditions and to </a:t>
            </a:r>
            <a:r>
              <a:rPr b="1" lang="en" sz="2200">
                <a:solidFill>
                  <a:schemeClr val="dk1"/>
                </a:solidFill>
              </a:rPr>
              <a:t>prepare</a:t>
            </a:r>
            <a:r>
              <a:rPr lang="en" sz="2200">
                <a:solidFill>
                  <a:schemeClr val="dk1"/>
                </a:solidFill>
              </a:rPr>
              <a:t> for, </a:t>
            </a:r>
            <a:r>
              <a:rPr b="1" lang="en" sz="2200">
                <a:solidFill>
                  <a:schemeClr val="dk1"/>
                </a:solidFill>
              </a:rPr>
              <a:t>absorb impacts</a:t>
            </a:r>
            <a:r>
              <a:rPr lang="en" sz="2200">
                <a:solidFill>
                  <a:schemeClr val="dk1"/>
                </a:solidFill>
              </a:rPr>
              <a:t>, and </a:t>
            </a:r>
            <a:r>
              <a:rPr b="1" lang="en" sz="2200">
                <a:solidFill>
                  <a:schemeClr val="dk1"/>
                </a:solidFill>
              </a:rPr>
              <a:t>recover</a:t>
            </a:r>
            <a:r>
              <a:rPr lang="en" sz="2200">
                <a:solidFill>
                  <a:schemeClr val="dk1"/>
                </a:solidFill>
              </a:rPr>
              <a:t> from disruptions to everyday life, such as hazard events.” – Ola Resilience Strategy</a:t>
            </a:r>
            <a:endParaRPr sz="22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22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22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22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22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22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22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22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22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22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22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22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22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22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2200">
                <a:solidFill>
                  <a:schemeClr val="dk1"/>
                </a:solidFill>
              </a:rPr>
              <a:t>Community Resilience Hubs (CRHs) are community-led initiatives and often are  on existing organizations that provide support to their local community. Often run by an existing non-profit, often operate in collaboration with local government and serve the immediate and surrounding neighborhoods.</a:t>
            </a:r>
            <a:endParaRPr sz="22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2200">
              <a:solidFill>
                <a:schemeClr val="dk1"/>
              </a:solidFill>
            </a:endParaRPr>
          </a:p>
          <a:p>
            <a:pPr indent="0" lvl="0" marL="0" marR="0" rtl="0" algn="l">
              <a:lnSpc>
                <a:spcPct val="100000"/>
              </a:lnSpc>
              <a:spcBef>
                <a:spcPts val="0"/>
              </a:spcBef>
              <a:spcAft>
                <a:spcPts val="0"/>
              </a:spcAft>
              <a:buClr>
                <a:srgbClr val="000000"/>
              </a:buClr>
              <a:buSzPts val="2300"/>
              <a:buFont typeface="Arial"/>
              <a:buNone/>
            </a:pPr>
            <a:r>
              <a:t/>
            </a:r>
            <a:endParaRPr sz="3000">
              <a:solidFill>
                <a:schemeClr val="dk1"/>
              </a:solidFill>
            </a:endParaRPr>
          </a:p>
        </p:txBody>
      </p:sp>
      <p:pic>
        <p:nvPicPr>
          <p:cNvPr id="67" name="Google Shape;67;p15"/>
          <p:cNvPicPr preferRelativeResize="0"/>
          <p:nvPr/>
        </p:nvPicPr>
        <p:blipFill>
          <a:blip r:embed="rId7">
            <a:alphaModFix/>
          </a:blip>
          <a:stretch>
            <a:fillRect/>
          </a:stretch>
        </p:blipFill>
        <p:spPr>
          <a:xfrm>
            <a:off x="952950" y="6767400"/>
            <a:ext cx="7801523" cy="3971749"/>
          </a:xfrm>
          <a:prstGeom prst="rect">
            <a:avLst/>
          </a:prstGeom>
          <a:noFill/>
          <a:ln>
            <a:noFill/>
          </a:ln>
        </p:spPr>
      </p:pic>
      <p:sp>
        <p:nvSpPr>
          <p:cNvPr id="68" name="Google Shape;68;p15"/>
          <p:cNvSpPr txBox="1"/>
          <p:nvPr>
            <p:ph idx="4294967295" type="body"/>
          </p:nvPr>
        </p:nvSpPr>
        <p:spPr>
          <a:xfrm>
            <a:off x="541700" y="16004800"/>
            <a:ext cx="6956400" cy="5712600"/>
          </a:xfrm>
          <a:prstGeom prst="rect">
            <a:avLst/>
          </a:prstGeom>
          <a:noFill/>
          <a:ln cap="flat" cmpd="sng" w="9525">
            <a:solidFill>
              <a:srgbClr val="000000"/>
            </a:solidFill>
            <a:prstDash val="solid"/>
            <a:miter lim="800000"/>
            <a:headEnd len="sm" w="sm" type="none"/>
            <a:tailEnd len="sm" w="sm" type="none"/>
          </a:ln>
        </p:spPr>
        <p:txBody>
          <a:bodyPr anchorCtr="0" anchor="t" bIns="160150" lIns="160150" spcFirstLastPara="1" rIns="160150" wrap="square" tIns="160150">
            <a:normAutofit fontScale="25000" lnSpcReduction="10000"/>
          </a:bodyPr>
          <a:lstStyle/>
          <a:p>
            <a:pPr indent="0" lvl="0" marL="0" rtl="0" algn="l">
              <a:spcBef>
                <a:spcPts val="1200"/>
              </a:spcBef>
              <a:spcAft>
                <a:spcPts val="0"/>
              </a:spcAft>
              <a:buClr>
                <a:schemeClr val="dk1"/>
              </a:buClr>
              <a:buSzPts val="275"/>
              <a:buFont typeface="Arial"/>
              <a:buNone/>
            </a:pPr>
            <a:r>
              <a:rPr b="1" lang="en" sz="11050">
                <a:solidFill>
                  <a:schemeClr val="dk1"/>
                </a:solidFill>
                <a:highlight>
                  <a:srgbClr val="FFF2CC"/>
                </a:highlight>
                <a:latin typeface="Libre Baskerville"/>
                <a:ea typeface="Libre Baskerville"/>
                <a:cs typeface="Libre Baskerville"/>
                <a:sym typeface="Libre Baskerville"/>
              </a:rPr>
              <a:t>HISTORY OF </a:t>
            </a:r>
            <a:r>
              <a:rPr b="1" lang="en" sz="11050">
                <a:solidFill>
                  <a:schemeClr val="dk1"/>
                </a:solidFill>
                <a:highlight>
                  <a:srgbClr val="FFF2CC"/>
                </a:highlight>
                <a:latin typeface="Libre Baskerville"/>
                <a:ea typeface="Libre Baskerville"/>
                <a:cs typeface="Libre Baskerville"/>
                <a:sym typeface="Libre Baskerville"/>
              </a:rPr>
              <a:t>HURRICANES</a:t>
            </a:r>
            <a:endParaRPr b="1" sz="11050">
              <a:solidFill>
                <a:schemeClr val="dk1"/>
              </a:solidFill>
              <a:highlight>
                <a:srgbClr val="FFF2CC"/>
              </a:highlight>
              <a:latin typeface="Libre Baskerville"/>
              <a:ea typeface="Libre Baskerville"/>
              <a:cs typeface="Libre Baskerville"/>
              <a:sym typeface="Libre Baskerville"/>
            </a:endParaRPr>
          </a:p>
          <a:p>
            <a:pPr indent="0" lvl="0" marL="0" rtl="0" algn="l">
              <a:spcBef>
                <a:spcPts val="1200"/>
              </a:spcBef>
              <a:spcAft>
                <a:spcPts val="0"/>
              </a:spcAft>
              <a:buClr>
                <a:schemeClr val="dk1"/>
              </a:buClr>
              <a:buSzPts val="275"/>
              <a:buFont typeface="Arial"/>
              <a:buNone/>
            </a:pPr>
            <a:r>
              <a:rPr lang="en" sz="9600">
                <a:solidFill>
                  <a:schemeClr val="dk1"/>
                </a:solidFill>
              </a:rPr>
              <a:t>On September 11, 1992, Hurricane Iniki struck Kauai, causing over $3 billion in damage </a:t>
            </a:r>
            <a:endParaRPr sz="9600"/>
          </a:p>
          <a:p>
            <a:pPr indent="-381000" lvl="0" marL="457200" rtl="0" algn="l">
              <a:spcBef>
                <a:spcPts val="1200"/>
              </a:spcBef>
              <a:spcAft>
                <a:spcPts val="0"/>
              </a:spcAft>
              <a:buClr>
                <a:schemeClr val="dk1"/>
              </a:buClr>
              <a:buSzPct val="100000"/>
              <a:buChar char="●"/>
            </a:pPr>
            <a:r>
              <a:rPr lang="en" sz="9600">
                <a:solidFill>
                  <a:schemeClr val="dk1"/>
                </a:solidFill>
              </a:rPr>
              <a:t>and six deaths. It was the second and final named hurricane to make landfall in Hawaii since Hurricane Dot in 1959.</a:t>
            </a:r>
            <a:endParaRPr sz="9600">
              <a:solidFill>
                <a:schemeClr val="dk1"/>
              </a:solidFill>
            </a:endParaRPr>
          </a:p>
          <a:p>
            <a:pPr indent="-381000" lvl="0" marL="457200" rtl="0" algn="l">
              <a:spcBef>
                <a:spcPts val="0"/>
              </a:spcBef>
              <a:spcAft>
                <a:spcPts val="0"/>
              </a:spcAft>
              <a:buClr>
                <a:schemeClr val="dk1"/>
              </a:buClr>
              <a:buSzPct val="100000"/>
              <a:buChar char="●"/>
            </a:pPr>
            <a:r>
              <a:rPr lang="en" sz="9600">
                <a:solidFill>
                  <a:schemeClr val="dk1"/>
                </a:solidFill>
              </a:rPr>
              <a:t> Lane was a low impact storm despite the incredibly high totals of rain. There was no massive property damage reported from the island from this event, most of the flooding limited to roadways and a low number of properties. Much of the inundated areas were along the oceanfront and low land areas.</a:t>
            </a:r>
            <a:endParaRPr sz="9600"/>
          </a:p>
        </p:txBody>
      </p:sp>
      <p:pic>
        <p:nvPicPr>
          <p:cNvPr id="69" name="Google Shape;69;p15"/>
          <p:cNvPicPr preferRelativeResize="0"/>
          <p:nvPr/>
        </p:nvPicPr>
        <p:blipFill>
          <a:blip r:embed="rId8">
            <a:alphaModFix/>
          </a:blip>
          <a:stretch>
            <a:fillRect/>
          </a:stretch>
        </p:blipFill>
        <p:spPr>
          <a:xfrm>
            <a:off x="21762638" y="5384037"/>
            <a:ext cx="4162850" cy="3095800"/>
          </a:xfrm>
          <a:prstGeom prst="rect">
            <a:avLst/>
          </a:prstGeom>
          <a:noFill/>
          <a:ln>
            <a:noFill/>
          </a:ln>
        </p:spPr>
      </p:pic>
      <p:pic>
        <p:nvPicPr>
          <p:cNvPr id="70" name="Google Shape;70;p15"/>
          <p:cNvPicPr preferRelativeResize="0"/>
          <p:nvPr/>
        </p:nvPicPr>
        <p:blipFill>
          <a:blip r:embed="rId9">
            <a:alphaModFix/>
          </a:blip>
          <a:stretch>
            <a:fillRect/>
          </a:stretch>
        </p:blipFill>
        <p:spPr>
          <a:xfrm>
            <a:off x="21368225" y="17606575"/>
            <a:ext cx="4819050" cy="3350750"/>
          </a:xfrm>
          <a:prstGeom prst="rect">
            <a:avLst/>
          </a:prstGeom>
          <a:noFill/>
          <a:ln>
            <a:noFill/>
          </a:ln>
        </p:spPr>
      </p:pic>
      <p:pic>
        <p:nvPicPr>
          <p:cNvPr id="71" name="Google Shape;71;p15"/>
          <p:cNvPicPr preferRelativeResize="0"/>
          <p:nvPr/>
        </p:nvPicPr>
        <p:blipFill>
          <a:blip r:embed="rId10">
            <a:alphaModFix/>
          </a:blip>
          <a:stretch>
            <a:fillRect/>
          </a:stretch>
        </p:blipFill>
        <p:spPr>
          <a:xfrm>
            <a:off x="21762700" y="9231450"/>
            <a:ext cx="4162850" cy="3095800"/>
          </a:xfrm>
          <a:prstGeom prst="rect">
            <a:avLst/>
          </a:prstGeom>
          <a:noFill/>
          <a:ln>
            <a:noFill/>
          </a:ln>
        </p:spPr>
      </p:pic>
      <p:pic>
        <p:nvPicPr>
          <p:cNvPr id="72" name="Google Shape;72;p15"/>
          <p:cNvPicPr preferRelativeResize="0"/>
          <p:nvPr/>
        </p:nvPicPr>
        <p:blipFill rotWithShape="1">
          <a:blip r:embed="rId11">
            <a:alphaModFix/>
          </a:blip>
          <a:srcRect b="24075" l="0" r="0" t="0"/>
          <a:stretch/>
        </p:blipFill>
        <p:spPr>
          <a:xfrm>
            <a:off x="12039800" y="4587950"/>
            <a:ext cx="8667300" cy="4567299"/>
          </a:xfrm>
          <a:prstGeom prst="rect">
            <a:avLst/>
          </a:prstGeom>
          <a:noFill/>
          <a:ln>
            <a:noFill/>
          </a:ln>
        </p:spPr>
      </p:pic>
      <p:sp>
        <p:nvSpPr>
          <p:cNvPr id="73" name="Google Shape;73;p15"/>
          <p:cNvSpPr txBox="1"/>
          <p:nvPr>
            <p:ph idx="4294967295" type="body"/>
          </p:nvPr>
        </p:nvSpPr>
        <p:spPr>
          <a:xfrm>
            <a:off x="12039925" y="9493875"/>
            <a:ext cx="8667300" cy="6147900"/>
          </a:xfrm>
          <a:prstGeom prst="rect">
            <a:avLst/>
          </a:prstGeom>
          <a:noFill/>
          <a:ln cap="flat" cmpd="sng" w="9525">
            <a:solidFill>
              <a:srgbClr val="000000"/>
            </a:solidFill>
            <a:prstDash val="solid"/>
            <a:miter lim="800000"/>
            <a:headEnd len="sm" w="sm" type="none"/>
            <a:tailEnd len="sm" w="sm" type="none"/>
          </a:ln>
        </p:spPr>
        <p:txBody>
          <a:bodyPr anchorCtr="0" anchor="t" bIns="160150" lIns="160150" spcFirstLastPara="1" rIns="160150" wrap="square" tIns="160150">
            <a:normAutofit fontScale="85000" lnSpcReduction="10000"/>
          </a:bodyPr>
          <a:lstStyle/>
          <a:p>
            <a:pPr indent="0" lvl="0" marL="0" rtl="0" algn="l">
              <a:lnSpc>
                <a:spcPct val="100000"/>
              </a:lnSpc>
              <a:spcBef>
                <a:spcPts val="0"/>
              </a:spcBef>
              <a:spcAft>
                <a:spcPts val="0"/>
              </a:spcAft>
              <a:buClr>
                <a:srgbClr val="000000"/>
              </a:buClr>
              <a:buFont typeface="Arial"/>
              <a:buNone/>
            </a:pPr>
            <a:r>
              <a:rPr b="1" lang="en" sz="4200">
                <a:solidFill>
                  <a:schemeClr val="dk1"/>
                </a:solidFill>
              </a:rPr>
              <a:t>    			 </a:t>
            </a:r>
            <a:r>
              <a:rPr b="1" lang="en" sz="4200">
                <a:solidFill>
                  <a:schemeClr val="dk1"/>
                </a:solidFill>
                <a:highlight>
                  <a:srgbClr val="FFF2CC"/>
                </a:highlight>
                <a:latin typeface="Libre Baskerville"/>
                <a:ea typeface="Libre Baskerville"/>
                <a:cs typeface="Libre Baskerville"/>
                <a:sym typeface="Libre Baskerville"/>
              </a:rPr>
              <a:t>Research Questions</a:t>
            </a:r>
            <a:endParaRPr b="1" sz="4200">
              <a:solidFill>
                <a:schemeClr val="dk1"/>
              </a:solidFill>
              <a:highlight>
                <a:srgbClr val="FFF2CC"/>
              </a:highlight>
              <a:latin typeface="Libre Baskerville"/>
              <a:ea typeface="Libre Baskerville"/>
              <a:cs typeface="Libre Baskerville"/>
              <a:sym typeface="Libre Baskerville"/>
            </a:endParaRPr>
          </a:p>
          <a:p>
            <a:pPr indent="0" lvl="0" marL="0" rtl="0" algn="l">
              <a:lnSpc>
                <a:spcPct val="100000"/>
              </a:lnSpc>
              <a:spcBef>
                <a:spcPts val="0"/>
              </a:spcBef>
              <a:spcAft>
                <a:spcPts val="0"/>
              </a:spcAft>
              <a:buClr>
                <a:schemeClr val="dk1"/>
              </a:buClr>
              <a:buSzPct val="45833"/>
              <a:buFont typeface="Arial"/>
              <a:buNone/>
            </a:pPr>
            <a:r>
              <a:t/>
            </a:r>
            <a:endParaRPr b="1" sz="2400">
              <a:solidFill>
                <a:schemeClr val="dk1"/>
              </a:solidFill>
            </a:endParaRPr>
          </a:p>
          <a:p>
            <a:pPr indent="0" lvl="0" marL="0" rtl="0" algn="l">
              <a:lnSpc>
                <a:spcPct val="100000"/>
              </a:lnSpc>
              <a:spcBef>
                <a:spcPts val="0"/>
              </a:spcBef>
              <a:spcAft>
                <a:spcPts val="0"/>
              </a:spcAft>
              <a:buClr>
                <a:schemeClr val="dk1"/>
              </a:buClr>
              <a:buSzPct val="45833"/>
              <a:buFont typeface="Arial"/>
              <a:buNone/>
            </a:pPr>
            <a:r>
              <a:t/>
            </a:r>
            <a:endParaRPr sz="2400">
              <a:solidFill>
                <a:schemeClr val="dk1"/>
              </a:solidFill>
            </a:endParaRPr>
          </a:p>
          <a:p>
            <a:pPr indent="0" lvl="0" marL="0" rtl="0" algn="l">
              <a:lnSpc>
                <a:spcPct val="100000"/>
              </a:lnSpc>
              <a:spcBef>
                <a:spcPts val="0"/>
              </a:spcBef>
              <a:spcAft>
                <a:spcPts val="0"/>
              </a:spcAft>
              <a:buClr>
                <a:schemeClr val="dk1"/>
              </a:buClr>
              <a:buSzPct val="38576"/>
              <a:buFont typeface="Arial"/>
              <a:buNone/>
            </a:pPr>
            <a:r>
              <a:rPr lang="en" sz="2851">
                <a:solidFill>
                  <a:schemeClr val="dk1"/>
                </a:solidFill>
              </a:rPr>
              <a:t>1) What are the unique needs of the community for identifying, designing and developing a community resilience hub in the local neighborhood of the target community?</a:t>
            </a:r>
            <a:endParaRPr sz="2851">
              <a:solidFill>
                <a:schemeClr val="dk1"/>
              </a:solidFill>
            </a:endParaRPr>
          </a:p>
          <a:p>
            <a:pPr indent="0" lvl="0" marL="0" rtl="0" algn="l">
              <a:lnSpc>
                <a:spcPct val="100000"/>
              </a:lnSpc>
              <a:spcBef>
                <a:spcPts val="0"/>
              </a:spcBef>
              <a:spcAft>
                <a:spcPts val="0"/>
              </a:spcAft>
              <a:buClr>
                <a:schemeClr val="dk1"/>
              </a:buClr>
              <a:buSzPct val="38576"/>
              <a:buFont typeface="Arial"/>
              <a:buNone/>
            </a:pPr>
            <a:r>
              <a:t/>
            </a:r>
            <a:endParaRPr sz="2851">
              <a:solidFill>
                <a:schemeClr val="dk1"/>
              </a:solidFill>
            </a:endParaRPr>
          </a:p>
          <a:p>
            <a:pPr indent="-382510" lvl="0" marL="457200" rtl="0" algn="l">
              <a:lnSpc>
                <a:spcPct val="100000"/>
              </a:lnSpc>
              <a:spcBef>
                <a:spcPts val="0"/>
              </a:spcBef>
              <a:spcAft>
                <a:spcPts val="0"/>
              </a:spcAft>
              <a:buClr>
                <a:schemeClr val="dk1"/>
              </a:buClr>
              <a:buSzPct val="100000"/>
              <a:buChar char="-"/>
            </a:pPr>
            <a:r>
              <a:rPr lang="en" sz="2851">
                <a:solidFill>
                  <a:schemeClr val="dk1"/>
                </a:solidFill>
              </a:rPr>
              <a:t>For the general public</a:t>
            </a:r>
            <a:endParaRPr sz="2851">
              <a:solidFill>
                <a:schemeClr val="dk1"/>
              </a:solidFill>
            </a:endParaRPr>
          </a:p>
          <a:p>
            <a:pPr indent="-382510" lvl="0" marL="457200" rtl="0" algn="l">
              <a:lnSpc>
                <a:spcPct val="100000"/>
              </a:lnSpc>
              <a:spcBef>
                <a:spcPts val="0"/>
              </a:spcBef>
              <a:spcAft>
                <a:spcPts val="0"/>
              </a:spcAft>
              <a:buClr>
                <a:schemeClr val="dk1"/>
              </a:buClr>
              <a:buSzPct val="100000"/>
              <a:buChar char="-"/>
            </a:pPr>
            <a:r>
              <a:rPr lang="en" sz="2851">
                <a:solidFill>
                  <a:schemeClr val="dk1"/>
                </a:solidFill>
              </a:rPr>
              <a:t>For Vulnerable Community Members</a:t>
            </a:r>
            <a:endParaRPr sz="2851">
              <a:solidFill>
                <a:schemeClr val="dk1"/>
              </a:solidFill>
            </a:endParaRPr>
          </a:p>
          <a:p>
            <a:pPr indent="-382510" lvl="0" marL="457200" rtl="0" algn="l">
              <a:lnSpc>
                <a:spcPct val="100000"/>
              </a:lnSpc>
              <a:spcBef>
                <a:spcPts val="0"/>
              </a:spcBef>
              <a:spcAft>
                <a:spcPts val="0"/>
              </a:spcAft>
              <a:buClr>
                <a:schemeClr val="dk1"/>
              </a:buClr>
              <a:buSzPct val="100000"/>
              <a:buChar char="-"/>
            </a:pPr>
            <a:r>
              <a:rPr lang="en" sz="2851">
                <a:solidFill>
                  <a:schemeClr val="dk1"/>
                </a:solidFill>
              </a:rPr>
              <a:t>For Native Hawaiian and Pacific Islander Communities</a:t>
            </a:r>
            <a:endParaRPr sz="2851">
              <a:solidFill>
                <a:schemeClr val="dk1"/>
              </a:solidFill>
            </a:endParaRPr>
          </a:p>
          <a:p>
            <a:pPr indent="0" lvl="0" marL="0" rtl="0" algn="l">
              <a:lnSpc>
                <a:spcPct val="100000"/>
              </a:lnSpc>
              <a:spcBef>
                <a:spcPts val="0"/>
              </a:spcBef>
              <a:spcAft>
                <a:spcPts val="0"/>
              </a:spcAft>
              <a:buClr>
                <a:schemeClr val="dk1"/>
              </a:buClr>
              <a:buSzPct val="38576"/>
              <a:buFont typeface="Arial"/>
              <a:buNone/>
            </a:pPr>
            <a:r>
              <a:t/>
            </a:r>
            <a:endParaRPr sz="2851">
              <a:solidFill>
                <a:schemeClr val="dk1"/>
              </a:solidFill>
            </a:endParaRPr>
          </a:p>
          <a:p>
            <a:pPr indent="0" lvl="0" marL="0" rtl="0" algn="l">
              <a:lnSpc>
                <a:spcPct val="100000"/>
              </a:lnSpc>
              <a:spcBef>
                <a:spcPts val="0"/>
              </a:spcBef>
              <a:spcAft>
                <a:spcPts val="0"/>
              </a:spcAft>
              <a:buClr>
                <a:schemeClr val="dk1"/>
              </a:buClr>
              <a:buSzPct val="38576"/>
              <a:buFont typeface="Arial"/>
              <a:buNone/>
            </a:pPr>
            <a:r>
              <a:rPr lang="en" sz="2851">
                <a:solidFill>
                  <a:schemeClr val="dk1"/>
                </a:solidFill>
              </a:rPr>
              <a:t>2) How effective is our Community Resilience Hub Guide in capturing the unique needs and priorities of the community?</a:t>
            </a:r>
            <a:endParaRPr sz="2851">
              <a:solidFill>
                <a:schemeClr val="dk1"/>
              </a:solidFill>
            </a:endParaRPr>
          </a:p>
          <a:p>
            <a:pPr indent="0" lvl="0" marL="0" rtl="0" algn="l">
              <a:lnSpc>
                <a:spcPct val="100000"/>
              </a:lnSpc>
              <a:spcBef>
                <a:spcPts val="0"/>
              </a:spcBef>
              <a:spcAft>
                <a:spcPts val="0"/>
              </a:spcAft>
              <a:buClr>
                <a:schemeClr val="dk1"/>
              </a:buClr>
              <a:buSzPct val="38576"/>
              <a:buFont typeface="Arial"/>
              <a:buNone/>
            </a:pPr>
            <a:r>
              <a:t/>
            </a:r>
            <a:endParaRPr sz="2851">
              <a:solidFill>
                <a:schemeClr val="dk1"/>
              </a:solidFill>
            </a:endParaRPr>
          </a:p>
          <a:p>
            <a:pPr indent="0" lvl="0" marL="0" rtl="0" algn="l">
              <a:lnSpc>
                <a:spcPct val="100000"/>
              </a:lnSpc>
              <a:spcBef>
                <a:spcPts val="0"/>
              </a:spcBef>
              <a:spcAft>
                <a:spcPts val="0"/>
              </a:spcAft>
              <a:buClr>
                <a:schemeClr val="dk1"/>
              </a:buClr>
              <a:buSzPct val="38576"/>
              <a:buFont typeface="Arial"/>
              <a:buNone/>
            </a:pPr>
            <a:r>
              <a:rPr lang="en" sz="2851">
                <a:solidFill>
                  <a:schemeClr val="dk1"/>
                </a:solidFill>
              </a:rPr>
              <a:t>3) How can we have an effective relationship within the community and the </a:t>
            </a:r>
            <a:r>
              <a:rPr lang="en" sz="2851">
                <a:solidFill>
                  <a:schemeClr val="dk1"/>
                </a:solidFill>
              </a:rPr>
              <a:t>local</a:t>
            </a:r>
            <a:r>
              <a:rPr lang="en" sz="2851">
                <a:solidFill>
                  <a:schemeClr val="dk1"/>
                </a:solidFill>
              </a:rPr>
              <a:t> government?</a:t>
            </a:r>
            <a:r>
              <a:rPr lang="en" sz="2400">
                <a:solidFill>
                  <a:schemeClr val="dk1"/>
                </a:solidFill>
              </a:rPr>
              <a:t>,</a:t>
            </a:r>
            <a:endParaRPr sz="2400">
              <a:solidFill>
                <a:schemeClr val="dk1"/>
              </a:solidFill>
            </a:endParaRPr>
          </a:p>
        </p:txBody>
      </p:sp>
      <p:sp>
        <p:nvSpPr>
          <p:cNvPr id="74" name="Google Shape;74;p15"/>
          <p:cNvSpPr txBox="1"/>
          <p:nvPr>
            <p:ph idx="4294967295" type="body"/>
          </p:nvPr>
        </p:nvSpPr>
        <p:spPr>
          <a:xfrm>
            <a:off x="27102825" y="20432950"/>
            <a:ext cx="5323800" cy="1332900"/>
          </a:xfrm>
          <a:prstGeom prst="rect">
            <a:avLst/>
          </a:prstGeom>
          <a:noFill/>
          <a:ln cap="flat" cmpd="sng" w="9525">
            <a:solidFill>
              <a:srgbClr val="000000"/>
            </a:solidFill>
            <a:prstDash val="solid"/>
            <a:miter lim="800000"/>
            <a:headEnd len="sm" w="sm" type="none"/>
            <a:tailEnd len="sm" w="sm" type="none"/>
          </a:ln>
        </p:spPr>
        <p:txBody>
          <a:bodyPr anchorCtr="0" anchor="t" bIns="160150" lIns="160150" spcFirstLastPara="1" rIns="160150" wrap="square" tIns="160150">
            <a:normAutofit lnSpcReduction="20000"/>
          </a:bodyPr>
          <a:lstStyle/>
          <a:p>
            <a:pPr indent="0" lvl="0" marL="0" marR="0" rtl="0" algn="l">
              <a:lnSpc>
                <a:spcPct val="100000"/>
              </a:lnSpc>
              <a:spcBef>
                <a:spcPts val="0"/>
              </a:spcBef>
              <a:spcAft>
                <a:spcPts val="0"/>
              </a:spcAft>
              <a:buClr>
                <a:srgbClr val="000000"/>
              </a:buClr>
              <a:buSzPts val="2300"/>
              <a:buFont typeface="Arial"/>
              <a:buNone/>
            </a:pPr>
            <a:r>
              <a:rPr b="1" lang="en" sz="2000">
                <a:solidFill>
                  <a:schemeClr val="dk1"/>
                </a:solidFill>
                <a:highlight>
                  <a:srgbClr val="FFF2CC"/>
                </a:highlight>
                <a:latin typeface="Libre Baskerville"/>
                <a:ea typeface="Libre Baskerville"/>
                <a:cs typeface="Libre Baskerville"/>
                <a:sym typeface="Libre Baskerville"/>
              </a:rPr>
              <a:t>Acknowledgement</a:t>
            </a:r>
            <a:r>
              <a:rPr b="1" lang="en" sz="2000">
                <a:solidFill>
                  <a:schemeClr val="dk1"/>
                </a:solidFill>
                <a:highlight>
                  <a:srgbClr val="FFF2CC"/>
                </a:highlight>
                <a:latin typeface="Libre Baskerville"/>
                <a:ea typeface="Libre Baskerville"/>
                <a:cs typeface="Libre Baskerville"/>
                <a:sym typeface="Libre Baskerville"/>
              </a:rPr>
              <a:t>s</a:t>
            </a:r>
            <a:endParaRPr b="1" sz="2900">
              <a:solidFill>
                <a:schemeClr val="dk1"/>
              </a:solidFill>
              <a:highlight>
                <a:srgbClr val="FFE599"/>
              </a:highlight>
              <a:latin typeface="Libre Baskerville"/>
              <a:ea typeface="Libre Baskerville"/>
              <a:cs typeface="Libre Baskerville"/>
              <a:sym typeface="Libre Baskerville"/>
            </a:endParaRPr>
          </a:p>
          <a:p>
            <a:pPr indent="0" lvl="0" marL="0" marR="0" rtl="0" algn="l">
              <a:lnSpc>
                <a:spcPct val="100000"/>
              </a:lnSpc>
              <a:spcBef>
                <a:spcPts val="0"/>
              </a:spcBef>
              <a:spcAft>
                <a:spcPts val="0"/>
              </a:spcAft>
              <a:buNone/>
            </a:pPr>
            <a:r>
              <a:rPr lang="en" sz="1800">
                <a:solidFill>
                  <a:schemeClr val="dk1"/>
                </a:solidFill>
              </a:rPr>
              <a:t>Thank you for our advisor Dr. Miku Lenentine who guided us in this research, State Farm and Hawaiian Electric who sponsored this project.</a:t>
            </a:r>
            <a:endParaRPr sz="1800">
              <a:solidFill>
                <a:schemeClr val="dk1"/>
              </a:solidFill>
            </a:endParaRPr>
          </a:p>
        </p:txBody>
      </p:sp>
      <p:sp>
        <p:nvSpPr>
          <p:cNvPr id="75" name="Google Shape;75;p15"/>
          <p:cNvSpPr txBox="1"/>
          <p:nvPr>
            <p:ph idx="4294967295" type="body"/>
          </p:nvPr>
        </p:nvSpPr>
        <p:spPr>
          <a:xfrm>
            <a:off x="12039800" y="15976200"/>
            <a:ext cx="8667300" cy="5712600"/>
          </a:xfrm>
          <a:prstGeom prst="rect">
            <a:avLst/>
          </a:prstGeom>
          <a:noFill/>
          <a:ln cap="flat" cmpd="sng" w="9525">
            <a:solidFill>
              <a:srgbClr val="000000"/>
            </a:solidFill>
            <a:prstDash val="solid"/>
            <a:miter lim="800000"/>
            <a:headEnd len="sm" w="sm" type="none"/>
            <a:tailEnd len="sm" w="sm" type="none"/>
          </a:ln>
        </p:spPr>
        <p:txBody>
          <a:bodyPr anchorCtr="0" anchor="t" bIns="160150" lIns="160150" spcFirstLastPara="1" rIns="160150" wrap="square" tIns="160150">
            <a:normAutofit/>
          </a:bodyPr>
          <a:lstStyle/>
          <a:p>
            <a:pPr indent="457200" lvl="0" marL="2286000" marR="0" rtl="0" algn="l">
              <a:lnSpc>
                <a:spcPct val="100000"/>
              </a:lnSpc>
              <a:spcBef>
                <a:spcPts val="0"/>
              </a:spcBef>
              <a:spcAft>
                <a:spcPts val="0"/>
              </a:spcAft>
              <a:buClr>
                <a:srgbClr val="000000"/>
              </a:buClr>
              <a:buSzPts val="2300"/>
              <a:buFont typeface="Arial"/>
              <a:buNone/>
            </a:pPr>
            <a:r>
              <a:rPr b="1" lang="en" sz="3600">
                <a:solidFill>
                  <a:schemeClr val="dk1"/>
                </a:solidFill>
                <a:highlight>
                  <a:srgbClr val="FFF2CC"/>
                </a:highlight>
                <a:latin typeface="Libre Baskerville"/>
                <a:ea typeface="Libre Baskerville"/>
                <a:cs typeface="Libre Baskerville"/>
                <a:sym typeface="Libre Baskerville"/>
              </a:rPr>
              <a:t>Methods</a:t>
            </a:r>
            <a:endParaRPr b="1" sz="3600">
              <a:solidFill>
                <a:schemeClr val="dk1"/>
              </a:solidFill>
              <a:highlight>
                <a:srgbClr val="FFF2CC"/>
              </a:highlight>
              <a:latin typeface="Libre Baskerville"/>
              <a:ea typeface="Libre Baskerville"/>
              <a:cs typeface="Libre Baskerville"/>
              <a:sym typeface="Libre Baskerville"/>
            </a:endParaRPr>
          </a:p>
          <a:p>
            <a:pPr indent="0" lvl="0" marL="0" rtl="0" algn="l">
              <a:lnSpc>
                <a:spcPct val="100000"/>
              </a:lnSpc>
              <a:spcBef>
                <a:spcPts val="0"/>
              </a:spcBef>
              <a:spcAft>
                <a:spcPts val="0"/>
              </a:spcAft>
              <a:buClr>
                <a:schemeClr val="dk1"/>
              </a:buClr>
              <a:buSzPts val="1100"/>
              <a:buFont typeface="Arial"/>
              <a:buNone/>
            </a:pPr>
            <a:r>
              <a:t/>
            </a:r>
            <a:endParaRPr b="1" sz="2400">
              <a:solidFill>
                <a:schemeClr val="dk1"/>
              </a:solidFill>
              <a:highlight>
                <a:srgbClr val="FFE599"/>
              </a:highlight>
              <a:latin typeface="Libre Baskerville"/>
              <a:ea typeface="Libre Baskerville"/>
              <a:cs typeface="Libre Baskerville"/>
              <a:sym typeface="Libre Baskerville"/>
            </a:endParaRPr>
          </a:p>
          <a:p>
            <a:pPr indent="0" lvl="0" marL="0" rtl="0" algn="l">
              <a:lnSpc>
                <a:spcPct val="100000"/>
              </a:lnSpc>
              <a:spcBef>
                <a:spcPts val="0"/>
              </a:spcBef>
              <a:spcAft>
                <a:spcPts val="0"/>
              </a:spcAft>
              <a:buClr>
                <a:schemeClr val="dk1"/>
              </a:buClr>
              <a:buSzPts val="1100"/>
              <a:buFont typeface="Arial"/>
              <a:buNone/>
            </a:pPr>
            <a:r>
              <a:rPr lang="en" sz="2400">
                <a:solidFill>
                  <a:schemeClr val="dk1"/>
                </a:solidFill>
              </a:rPr>
              <a:t>Research Methodology:</a:t>
            </a:r>
            <a:endParaRPr sz="24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2400">
                <a:solidFill>
                  <a:schemeClr val="dk1"/>
                </a:solidFill>
              </a:rPr>
              <a:t>- Survey Research (pretesting survey)</a:t>
            </a:r>
            <a:endParaRPr sz="24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2400">
                <a:solidFill>
                  <a:schemeClr val="dk1"/>
                </a:solidFill>
              </a:rPr>
              <a:t>- 	 Collecting qualitative and quantitative likert scale preference data, and open-ended questions regarding the effectiveness of CRH Graphic Design</a:t>
            </a:r>
            <a:endParaRPr sz="24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24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2400">
                <a:solidFill>
                  <a:schemeClr val="dk1"/>
                </a:solidFill>
              </a:rPr>
              <a:t>- Mixed Methods Research (this means using quantitative and qualitative methods)</a:t>
            </a:r>
            <a:endParaRPr sz="24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2400">
                <a:solidFill>
                  <a:schemeClr val="dk1"/>
                </a:solidFill>
              </a:rPr>
              <a:t>- Community-based Research</a:t>
            </a:r>
            <a:endParaRPr sz="24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2400">
                <a:solidFill>
                  <a:schemeClr val="dk1"/>
                </a:solidFill>
              </a:rPr>
              <a:t>- Using convenience sampling to pre-test survey (RCLs, CERENE Partners, target audience, chance encounters, personal referrals)</a:t>
            </a:r>
            <a:endParaRPr sz="2400">
              <a:solidFill>
                <a:schemeClr val="dk1"/>
              </a:solidFill>
            </a:endParaRPr>
          </a:p>
        </p:txBody>
      </p:sp>
      <p:pic>
        <p:nvPicPr>
          <p:cNvPr id="76" name="Google Shape;76;p15"/>
          <p:cNvPicPr preferRelativeResize="0"/>
          <p:nvPr/>
        </p:nvPicPr>
        <p:blipFill rotWithShape="1">
          <a:blip r:embed="rId12">
            <a:alphaModFix/>
          </a:blip>
          <a:srcRect b="51519" l="0" r="0" t="0"/>
          <a:stretch/>
        </p:blipFill>
        <p:spPr>
          <a:xfrm>
            <a:off x="4922125" y="12639450"/>
            <a:ext cx="6727999" cy="2882975"/>
          </a:xfrm>
          <a:prstGeom prst="rect">
            <a:avLst/>
          </a:prstGeom>
          <a:noFill/>
          <a:ln>
            <a:noFill/>
          </a:ln>
        </p:spPr>
      </p:pic>
      <p:sp>
        <p:nvSpPr>
          <p:cNvPr id="77" name="Google Shape;77;p15"/>
          <p:cNvSpPr txBox="1"/>
          <p:nvPr>
            <p:ph idx="4294967295" type="body"/>
          </p:nvPr>
        </p:nvSpPr>
        <p:spPr>
          <a:xfrm>
            <a:off x="27169500" y="11485400"/>
            <a:ext cx="5567400" cy="8666700"/>
          </a:xfrm>
          <a:prstGeom prst="rect">
            <a:avLst/>
          </a:prstGeom>
          <a:noFill/>
          <a:ln cap="flat" cmpd="sng" w="9525">
            <a:solidFill>
              <a:srgbClr val="000000"/>
            </a:solidFill>
            <a:prstDash val="solid"/>
            <a:miter lim="800000"/>
            <a:headEnd len="sm" w="sm" type="none"/>
            <a:tailEnd len="sm" w="sm" type="none"/>
          </a:ln>
        </p:spPr>
        <p:txBody>
          <a:bodyPr anchorCtr="0" anchor="t" bIns="160150" lIns="160150" spcFirstLastPara="1" rIns="160150" wrap="square" tIns="160150">
            <a:normAutofit fontScale="25000" lnSpcReduction="20000"/>
          </a:bodyPr>
          <a:lstStyle/>
          <a:p>
            <a:pPr indent="0" lvl="0" marL="0" marR="0" rtl="0" algn="ctr">
              <a:lnSpc>
                <a:spcPct val="100000"/>
              </a:lnSpc>
              <a:spcBef>
                <a:spcPts val="0"/>
              </a:spcBef>
              <a:spcAft>
                <a:spcPts val="0"/>
              </a:spcAft>
              <a:buClr>
                <a:srgbClr val="000000"/>
              </a:buClr>
              <a:buSzPct val="63888"/>
              <a:buFont typeface="Arial"/>
              <a:buNone/>
            </a:pPr>
            <a:r>
              <a:rPr b="1" lang="en" sz="3600">
                <a:solidFill>
                  <a:schemeClr val="dk1"/>
                </a:solidFill>
                <a:latin typeface="Libre Baskerville"/>
                <a:ea typeface="Libre Baskerville"/>
                <a:cs typeface="Libre Baskerville"/>
                <a:sym typeface="Libre Baskerville"/>
              </a:rPr>
              <a:t>        </a:t>
            </a:r>
            <a:r>
              <a:rPr b="1" lang="en" sz="5723">
                <a:solidFill>
                  <a:schemeClr val="dk1"/>
                </a:solidFill>
                <a:latin typeface="Libre Baskerville"/>
                <a:ea typeface="Libre Baskerville"/>
                <a:cs typeface="Libre Baskerville"/>
                <a:sym typeface="Libre Baskerville"/>
              </a:rPr>
              <a:t> </a:t>
            </a:r>
            <a:r>
              <a:rPr b="1" lang="en" sz="12800">
                <a:solidFill>
                  <a:schemeClr val="dk1"/>
                </a:solidFill>
                <a:latin typeface="Libre Baskerville"/>
                <a:ea typeface="Libre Baskerville"/>
                <a:cs typeface="Libre Baskerville"/>
                <a:sym typeface="Libre Baskerville"/>
              </a:rPr>
              <a:t> </a:t>
            </a:r>
            <a:r>
              <a:rPr b="1" lang="en" sz="13600">
                <a:solidFill>
                  <a:schemeClr val="dk1"/>
                </a:solidFill>
                <a:highlight>
                  <a:srgbClr val="FCE5CD"/>
                </a:highlight>
                <a:latin typeface="Libre Baskerville"/>
                <a:ea typeface="Libre Baskerville"/>
                <a:cs typeface="Libre Baskerville"/>
                <a:sym typeface="Libre Baskerville"/>
              </a:rPr>
              <a:t>Next Steps</a:t>
            </a:r>
            <a:endParaRPr b="1" sz="13600">
              <a:solidFill>
                <a:schemeClr val="dk1"/>
              </a:solidFill>
              <a:highlight>
                <a:srgbClr val="FCE5CD"/>
              </a:highlight>
              <a:latin typeface="Libre Baskerville"/>
              <a:ea typeface="Libre Baskerville"/>
              <a:cs typeface="Libre Baskerville"/>
              <a:sym typeface="Libre Baskerville"/>
            </a:endParaRPr>
          </a:p>
          <a:p>
            <a:pPr indent="0" lvl="0" marL="0" marR="0" rtl="0" algn="l">
              <a:lnSpc>
                <a:spcPct val="100000"/>
              </a:lnSpc>
              <a:spcBef>
                <a:spcPts val="0"/>
              </a:spcBef>
              <a:spcAft>
                <a:spcPts val="0"/>
              </a:spcAft>
              <a:buClr>
                <a:srgbClr val="000000"/>
              </a:buClr>
              <a:buSzPct val="91158"/>
              <a:buFont typeface="Arial"/>
              <a:buNone/>
            </a:pPr>
            <a:r>
              <a:t/>
            </a:r>
            <a:endParaRPr b="1" sz="2523">
              <a:solidFill>
                <a:schemeClr val="dk1"/>
              </a:solidFill>
              <a:highlight>
                <a:srgbClr val="FCE5CD"/>
              </a:highlight>
              <a:latin typeface="Libre Baskerville"/>
              <a:ea typeface="Libre Baskerville"/>
              <a:cs typeface="Libre Baskerville"/>
              <a:sym typeface="Libre Baskerville"/>
            </a:endParaRPr>
          </a:p>
          <a:p>
            <a:pPr indent="0" lvl="0" marL="0" rtl="0" algn="l">
              <a:lnSpc>
                <a:spcPct val="100000"/>
              </a:lnSpc>
              <a:spcBef>
                <a:spcPts val="0"/>
              </a:spcBef>
              <a:spcAft>
                <a:spcPts val="0"/>
              </a:spcAft>
              <a:buClr>
                <a:schemeClr val="dk1"/>
              </a:buClr>
              <a:buSzPts val="275"/>
              <a:buFont typeface="Arial"/>
              <a:buNone/>
            </a:pPr>
            <a:r>
              <a:rPr lang="en" sz="7200">
                <a:solidFill>
                  <a:schemeClr val="dk1"/>
                </a:solidFill>
              </a:rPr>
              <a:t>It is important we craft an effective guide that is the most useful for community members that accurately portrays the needs and priorities of communities in developing community resilience hubs.</a:t>
            </a:r>
            <a:endParaRPr sz="7200">
              <a:solidFill>
                <a:schemeClr val="dk1"/>
              </a:solidFill>
            </a:endParaRPr>
          </a:p>
          <a:p>
            <a:pPr indent="0" lvl="0" marL="0" rtl="0" algn="l">
              <a:lnSpc>
                <a:spcPct val="100000"/>
              </a:lnSpc>
              <a:spcBef>
                <a:spcPts val="0"/>
              </a:spcBef>
              <a:spcAft>
                <a:spcPts val="0"/>
              </a:spcAft>
              <a:buClr>
                <a:schemeClr val="dk1"/>
              </a:buClr>
              <a:buSzPts val="275"/>
              <a:buFont typeface="Arial"/>
              <a:buNone/>
            </a:pPr>
            <a:r>
              <a:rPr lang="en" sz="7200">
                <a:solidFill>
                  <a:schemeClr val="dk1"/>
                </a:solidFill>
              </a:rPr>
              <a:t> </a:t>
            </a:r>
            <a:endParaRPr sz="7200">
              <a:solidFill>
                <a:schemeClr val="dk1"/>
              </a:solidFill>
            </a:endParaRPr>
          </a:p>
          <a:p>
            <a:pPr indent="0" lvl="0" marL="0" rtl="0" algn="l">
              <a:lnSpc>
                <a:spcPct val="100000"/>
              </a:lnSpc>
              <a:spcBef>
                <a:spcPts val="0"/>
              </a:spcBef>
              <a:spcAft>
                <a:spcPts val="0"/>
              </a:spcAft>
              <a:buClr>
                <a:schemeClr val="dk1"/>
              </a:buClr>
              <a:buSzPts val="275"/>
              <a:buFont typeface="Arial"/>
              <a:buNone/>
            </a:pPr>
            <a:r>
              <a:rPr lang="en" sz="7200">
                <a:solidFill>
                  <a:schemeClr val="dk1"/>
                </a:solidFill>
              </a:rPr>
              <a:t>Considerations of literacy, non-english, speaking, native hawaiians and pacific islander ,Kupuna  and vulnerable communities are provided a guide that’s both comprehensive and specific, accessible,accommodates these diverse communities, sensitive to its diverse needs and abilities.</a:t>
            </a:r>
            <a:endParaRPr sz="7200">
              <a:solidFill>
                <a:schemeClr val="dk1"/>
              </a:solidFill>
            </a:endParaRPr>
          </a:p>
          <a:p>
            <a:pPr indent="0" lvl="0" marL="0" rtl="0" algn="l">
              <a:lnSpc>
                <a:spcPct val="100000"/>
              </a:lnSpc>
              <a:spcBef>
                <a:spcPts val="0"/>
              </a:spcBef>
              <a:spcAft>
                <a:spcPts val="0"/>
              </a:spcAft>
              <a:buClr>
                <a:schemeClr val="dk1"/>
              </a:buClr>
              <a:buSzPts val="275"/>
              <a:buFont typeface="Arial"/>
              <a:buNone/>
            </a:pPr>
            <a:r>
              <a:t/>
            </a:r>
            <a:endParaRPr sz="7200">
              <a:solidFill>
                <a:schemeClr val="dk1"/>
              </a:solidFill>
            </a:endParaRPr>
          </a:p>
          <a:p>
            <a:pPr indent="0" lvl="0" marL="0" rtl="0" algn="l">
              <a:lnSpc>
                <a:spcPct val="100000"/>
              </a:lnSpc>
              <a:spcBef>
                <a:spcPts val="0"/>
              </a:spcBef>
              <a:spcAft>
                <a:spcPts val="0"/>
              </a:spcAft>
              <a:buClr>
                <a:schemeClr val="dk1"/>
              </a:buClr>
              <a:buSzPts val="275"/>
              <a:buFont typeface="Arial"/>
              <a:buNone/>
            </a:pPr>
            <a:r>
              <a:rPr lang="en" sz="7200">
                <a:solidFill>
                  <a:schemeClr val="dk1"/>
                </a:solidFill>
              </a:rPr>
              <a:t>Our community-based research methodology encourages collaborative relationships we can then invite, a “warm ask” to focus groups and workshops. </a:t>
            </a:r>
            <a:r>
              <a:rPr i="1" lang="en" sz="7200">
                <a:solidFill>
                  <a:schemeClr val="dk1"/>
                </a:solidFill>
              </a:rPr>
              <a:t>This helps to create positive relationships, build trust and enhance communication with community members the guide like this , for this purpose demands that community voices are included. As </a:t>
            </a:r>
            <a:r>
              <a:rPr lang="en" sz="7200">
                <a:solidFill>
                  <a:schemeClr val="dk1"/>
                </a:solidFill>
              </a:rPr>
              <a:t>reciprocity and giving back to the community, we will give back a guide they can use in their communities, designed just for them.</a:t>
            </a:r>
            <a:endParaRPr sz="7200">
              <a:solidFill>
                <a:schemeClr val="dk1"/>
              </a:solidFill>
            </a:endParaRPr>
          </a:p>
          <a:p>
            <a:pPr indent="0" lvl="0" marL="0" rtl="0" algn="l">
              <a:lnSpc>
                <a:spcPct val="100000"/>
              </a:lnSpc>
              <a:spcBef>
                <a:spcPts val="0"/>
              </a:spcBef>
              <a:spcAft>
                <a:spcPts val="0"/>
              </a:spcAft>
              <a:buClr>
                <a:schemeClr val="dk1"/>
              </a:buClr>
              <a:buSzPts val="275"/>
              <a:buFont typeface="Arial"/>
              <a:buNone/>
            </a:pPr>
            <a:r>
              <a:t/>
            </a:r>
            <a:endParaRPr sz="7200">
              <a:solidFill>
                <a:schemeClr val="dk1"/>
              </a:solidFill>
            </a:endParaRPr>
          </a:p>
          <a:p>
            <a:pPr indent="0" lvl="0" marL="0" rtl="0" algn="l">
              <a:lnSpc>
                <a:spcPct val="100000"/>
              </a:lnSpc>
              <a:spcBef>
                <a:spcPts val="0"/>
              </a:spcBef>
              <a:spcAft>
                <a:spcPts val="0"/>
              </a:spcAft>
              <a:buClr>
                <a:schemeClr val="dk1"/>
              </a:buClr>
              <a:buSzPts val="275"/>
              <a:buFont typeface="Arial"/>
              <a:buNone/>
            </a:pPr>
            <a:r>
              <a:rPr lang="en" sz="7200">
                <a:solidFill>
                  <a:schemeClr val="dk1"/>
                </a:solidFill>
              </a:rPr>
              <a:t>Our initial research sample size though small is hardly a commentary on limitation. It is a commentary that the very important work has begun, we have made a start and have a clear idea what success looks like and the methodology and qualified researchers and collaborators. Next steps are sending the guide to Action 15 Team, conducting surveys, collecting data and working with Subject Matter experts, the City and County of Honolulu, CERENE partners, and then finally to community members.</a:t>
            </a:r>
            <a:endParaRPr b="1" sz="7200">
              <a:solidFill>
                <a:schemeClr val="dk1"/>
              </a:solidFill>
              <a:highlight>
                <a:srgbClr val="FCE5CD"/>
              </a:highlight>
              <a:latin typeface="Libre Baskerville"/>
              <a:ea typeface="Libre Baskerville"/>
              <a:cs typeface="Libre Baskerville"/>
              <a:sym typeface="Libre Baskerville"/>
            </a:endParaRPr>
          </a:p>
        </p:txBody>
      </p:sp>
      <p:sp>
        <p:nvSpPr>
          <p:cNvPr id="78" name="Google Shape;78;p15"/>
          <p:cNvSpPr txBox="1"/>
          <p:nvPr>
            <p:ph idx="4294967295" type="body"/>
          </p:nvPr>
        </p:nvSpPr>
        <p:spPr>
          <a:xfrm>
            <a:off x="26981025" y="4547850"/>
            <a:ext cx="5567400" cy="6656700"/>
          </a:xfrm>
          <a:prstGeom prst="rect">
            <a:avLst/>
          </a:prstGeom>
          <a:noFill/>
          <a:ln cap="flat" cmpd="sng" w="9525">
            <a:solidFill>
              <a:srgbClr val="000000"/>
            </a:solidFill>
            <a:prstDash val="solid"/>
            <a:miter lim="800000"/>
            <a:headEnd len="sm" w="sm" type="none"/>
            <a:tailEnd len="sm" w="sm" type="none"/>
          </a:ln>
        </p:spPr>
        <p:txBody>
          <a:bodyPr anchorCtr="0" anchor="t" bIns="160150" lIns="160150" spcFirstLastPara="1" rIns="160150" wrap="square" tIns="160150">
            <a:normAutofit fontScale="62500" lnSpcReduction="10000"/>
          </a:bodyPr>
          <a:lstStyle/>
          <a:p>
            <a:pPr indent="0" lvl="0" marL="0" marR="0" rtl="0" algn="ctr">
              <a:lnSpc>
                <a:spcPct val="100000"/>
              </a:lnSpc>
              <a:spcBef>
                <a:spcPts val="0"/>
              </a:spcBef>
              <a:spcAft>
                <a:spcPts val="0"/>
              </a:spcAft>
              <a:buClr>
                <a:srgbClr val="000000"/>
              </a:buClr>
              <a:buSzPct val="41113"/>
              <a:buFont typeface="Arial"/>
              <a:buNone/>
            </a:pPr>
            <a:r>
              <a:rPr b="1" lang="en" sz="5594">
                <a:solidFill>
                  <a:schemeClr val="dk1"/>
                </a:solidFill>
                <a:highlight>
                  <a:srgbClr val="FFF2CC"/>
                </a:highlight>
                <a:latin typeface="Libre Baskerville"/>
                <a:ea typeface="Libre Baskerville"/>
                <a:cs typeface="Libre Baskerville"/>
                <a:sym typeface="Libre Baskerville"/>
              </a:rPr>
              <a:t>  </a:t>
            </a:r>
            <a:r>
              <a:rPr b="1" lang="en" sz="5594">
                <a:solidFill>
                  <a:schemeClr val="dk1"/>
                </a:solidFill>
                <a:highlight>
                  <a:srgbClr val="FFF2CC"/>
                </a:highlight>
                <a:latin typeface="Libre Baskerville"/>
                <a:ea typeface="Libre Baskerville"/>
                <a:cs typeface="Libre Baskerville"/>
                <a:sym typeface="Libre Baskerville"/>
              </a:rPr>
              <a:t>Summary of Findings</a:t>
            </a:r>
            <a:endParaRPr b="1" sz="5594">
              <a:solidFill>
                <a:schemeClr val="dk1"/>
              </a:solidFill>
              <a:highlight>
                <a:srgbClr val="FFF2CC"/>
              </a:highlight>
              <a:latin typeface="Libre Baskerville"/>
              <a:ea typeface="Libre Baskerville"/>
              <a:cs typeface="Libre Baskerville"/>
              <a:sym typeface="Libre Baskerville"/>
            </a:endParaRPr>
          </a:p>
          <a:p>
            <a:pPr indent="0" lvl="0" marL="0" marR="0" rtl="0" algn="ctr">
              <a:lnSpc>
                <a:spcPct val="100000"/>
              </a:lnSpc>
              <a:spcBef>
                <a:spcPts val="0"/>
              </a:spcBef>
              <a:spcAft>
                <a:spcPts val="0"/>
              </a:spcAft>
              <a:buClr>
                <a:srgbClr val="000000"/>
              </a:buClr>
              <a:buSzPct val="82142"/>
              <a:buFont typeface="Arial"/>
              <a:buNone/>
            </a:pPr>
            <a:r>
              <a:t/>
            </a:r>
            <a:endParaRPr b="1" sz="2800">
              <a:solidFill>
                <a:schemeClr val="dk1"/>
              </a:solidFill>
              <a:highlight>
                <a:srgbClr val="FFF2CC"/>
              </a:highlight>
              <a:latin typeface="Libre Baskerville"/>
              <a:ea typeface="Libre Baskerville"/>
              <a:cs typeface="Libre Baskerville"/>
              <a:sym typeface="Libre Baskerville"/>
            </a:endParaRPr>
          </a:p>
          <a:p>
            <a:pPr indent="-339725" lvl="0" marL="457200" rtl="0" algn="l">
              <a:lnSpc>
                <a:spcPct val="100000"/>
              </a:lnSpc>
              <a:spcBef>
                <a:spcPts val="0"/>
              </a:spcBef>
              <a:spcAft>
                <a:spcPts val="0"/>
              </a:spcAft>
              <a:buClr>
                <a:schemeClr val="dk1"/>
              </a:buClr>
              <a:buSzPct val="100000"/>
              <a:buChar char="●"/>
            </a:pPr>
            <a:r>
              <a:rPr lang="en" sz="2800">
                <a:solidFill>
                  <a:schemeClr val="dk1"/>
                </a:solidFill>
              </a:rPr>
              <a:t>Feedback was prompted and the guide received some thoughtful critiques and practical suggestions. Our preliminary findings suggest…</a:t>
            </a:r>
            <a:endParaRPr sz="2800">
              <a:solidFill>
                <a:schemeClr val="dk1"/>
              </a:solidFill>
            </a:endParaRPr>
          </a:p>
          <a:p>
            <a:pPr indent="0" lvl="0" marL="457200" rtl="0" algn="l">
              <a:lnSpc>
                <a:spcPct val="100000"/>
              </a:lnSpc>
              <a:spcBef>
                <a:spcPts val="0"/>
              </a:spcBef>
              <a:spcAft>
                <a:spcPts val="0"/>
              </a:spcAft>
              <a:buNone/>
            </a:pPr>
            <a:r>
              <a:t/>
            </a:r>
            <a:endParaRPr sz="2800">
              <a:solidFill>
                <a:schemeClr val="dk1"/>
              </a:solidFill>
            </a:endParaRPr>
          </a:p>
          <a:p>
            <a:pPr indent="-339725" lvl="0" marL="457200" rtl="0" algn="l">
              <a:lnSpc>
                <a:spcPct val="100000"/>
              </a:lnSpc>
              <a:spcBef>
                <a:spcPts val="0"/>
              </a:spcBef>
              <a:spcAft>
                <a:spcPts val="0"/>
              </a:spcAft>
              <a:buClr>
                <a:schemeClr val="dk1"/>
              </a:buClr>
              <a:buSzPct val="100000"/>
              <a:buChar char="●"/>
            </a:pPr>
            <a:r>
              <a:rPr lang="en" sz="2800">
                <a:solidFill>
                  <a:schemeClr val="dk1"/>
                </a:solidFill>
              </a:rPr>
              <a:t>A very positive response to the guide.  Of the participants surveyed 60% found the guide was extremely useful and 80% that it is very well designed. </a:t>
            </a:r>
            <a:endParaRPr sz="2800">
              <a:solidFill>
                <a:schemeClr val="dk1"/>
              </a:solidFill>
            </a:endParaRPr>
          </a:p>
          <a:p>
            <a:pPr indent="0" lvl="0" marL="0" rtl="0" algn="l">
              <a:lnSpc>
                <a:spcPct val="100000"/>
              </a:lnSpc>
              <a:spcBef>
                <a:spcPts val="0"/>
              </a:spcBef>
              <a:spcAft>
                <a:spcPts val="0"/>
              </a:spcAft>
              <a:buNone/>
            </a:pPr>
            <a:r>
              <a:t/>
            </a:r>
            <a:endParaRPr sz="2800">
              <a:solidFill>
                <a:schemeClr val="dk1"/>
              </a:solidFill>
            </a:endParaRPr>
          </a:p>
          <a:p>
            <a:pPr indent="-339725" lvl="0" marL="457200" rtl="0" algn="l">
              <a:lnSpc>
                <a:spcPct val="100000"/>
              </a:lnSpc>
              <a:spcBef>
                <a:spcPts val="0"/>
              </a:spcBef>
              <a:spcAft>
                <a:spcPts val="0"/>
              </a:spcAft>
              <a:buClr>
                <a:schemeClr val="dk1"/>
              </a:buClr>
              <a:buSzPct val="100000"/>
              <a:buChar char="●"/>
            </a:pPr>
            <a:r>
              <a:rPr lang="en" sz="2800">
                <a:solidFill>
                  <a:schemeClr val="dk1"/>
                </a:solidFill>
              </a:rPr>
              <a:t>Modifications in tone and language could improve readability and make the guide more user-friendly</a:t>
            </a:r>
            <a:endParaRPr sz="2800">
              <a:solidFill>
                <a:schemeClr val="dk1"/>
              </a:solidFill>
            </a:endParaRPr>
          </a:p>
          <a:p>
            <a:pPr indent="0" lvl="0" marL="457200" rtl="0" algn="l">
              <a:lnSpc>
                <a:spcPct val="100000"/>
              </a:lnSpc>
              <a:spcBef>
                <a:spcPts val="0"/>
              </a:spcBef>
              <a:spcAft>
                <a:spcPts val="0"/>
              </a:spcAft>
              <a:buNone/>
            </a:pPr>
            <a:r>
              <a:t/>
            </a:r>
            <a:endParaRPr sz="2800">
              <a:solidFill>
                <a:schemeClr val="dk1"/>
              </a:solidFill>
            </a:endParaRPr>
          </a:p>
          <a:p>
            <a:pPr indent="-339725" lvl="0" marL="457200" rtl="0" algn="l">
              <a:lnSpc>
                <a:spcPct val="100000"/>
              </a:lnSpc>
              <a:spcBef>
                <a:spcPts val="0"/>
              </a:spcBef>
              <a:spcAft>
                <a:spcPts val="0"/>
              </a:spcAft>
              <a:buClr>
                <a:schemeClr val="dk1"/>
              </a:buClr>
              <a:buSzPct val="100000"/>
              <a:buChar char="●"/>
            </a:pPr>
            <a:r>
              <a:rPr lang="en" sz="2800">
                <a:solidFill>
                  <a:schemeClr val="dk1"/>
                </a:solidFill>
              </a:rPr>
              <a:t>A specific suggestion was that within the text of the guide that the term “non-emergency” for “Blue Skies” scenarios when referring to our “Blue Skies and Grey Skies” Model</a:t>
            </a:r>
            <a:endParaRPr sz="2800">
              <a:solidFill>
                <a:schemeClr val="dk1"/>
              </a:solidFill>
            </a:endParaRPr>
          </a:p>
          <a:p>
            <a:pPr indent="0" lvl="0" marL="457200" rtl="0" algn="l">
              <a:lnSpc>
                <a:spcPct val="100000"/>
              </a:lnSpc>
              <a:spcBef>
                <a:spcPts val="0"/>
              </a:spcBef>
              <a:spcAft>
                <a:spcPts val="0"/>
              </a:spcAft>
              <a:buNone/>
            </a:pPr>
            <a:r>
              <a:t/>
            </a:r>
            <a:endParaRPr sz="2800">
              <a:solidFill>
                <a:schemeClr val="dk1"/>
              </a:solidFill>
            </a:endParaRPr>
          </a:p>
          <a:p>
            <a:pPr indent="-339725" lvl="0" marL="457200" rtl="0" algn="l">
              <a:lnSpc>
                <a:spcPct val="100000"/>
              </a:lnSpc>
              <a:spcBef>
                <a:spcPts val="0"/>
              </a:spcBef>
              <a:spcAft>
                <a:spcPts val="0"/>
              </a:spcAft>
              <a:buClr>
                <a:schemeClr val="dk1"/>
              </a:buClr>
              <a:buSzPct val="100000"/>
              <a:buChar char="●"/>
            </a:pPr>
            <a:r>
              <a:rPr lang="en" sz="2800">
                <a:solidFill>
                  <a:schemeClr val="dk1"/>
                </a:solidFill>
              </a:rPr>
              <a:t>Encouraging. As quoted the goal of the guide is generating interest of people who want to engage in conversations for their neighborhoods</a:t>
            </a:r>
            <a:endParaRPr b="1" sz="3600">
              <a:solidFill>
                <a:schemeClr val="dk1"/>
              </a:solidFill>
              <a:highlight>
                <a:srgbClr val="FFF2CC"/>
              </a:highlight>
              <a:latin typeface="Libre Baskerville"/>
              <a:ea typeface="Libre Baskerville"/>
              <a:cs typeface="Libre Baskerville"/>
              <a:sym typeface="Libre Baskerville"/>
            </a:endParaRPr>
          </a:p>
        </p:txBody>
      </p:sp>
      <p:sp>
        <p:nvSpPr>
          <p:cNvPr id="79" name="Google Shape;79;p15"/>
          <p:cNvSpPr txBox="1"/>
          <p:nvPr/>
        </p:nvSpPr>
        <p:spPr>
          <a:xfrm>
            <a:off x="21368150" y="15648349"/>
            <a:ext cx="4819200" cy="831300"/>
          </a:xfrm>
          <a:prstGeom prst="rect">
            <a:avLst/>
          </a:prstGeom>
          <a:solidFill>
            <a:schemeClr val="lt1"/>
          </a:solidFill>
          <a:ln cap="flat" cmpd="sng" w="9525">
            <a:solidFill>
              <a:srgbClr val="000000"/>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2C2C00"/>
                </a:solidFill>
              </a:rPr>
              <a:t>I’m just curious how i can participate or if I </a:t>
            </a:r>
            <a:r>
              <a:rPr lang="en">
                <a:solidFill>
                  <a:srgbClr val="2C2C00"/>
                </a:solidFill>
              </a:rPr>
              <a:t>missed the</a:t>
            </a:r>
            <a:r>
              <a:rPr lang="en">
                <a:solidFill>
                  <a:srgbClr val="2C2C00"/>
                </a:solidFill>
              </a:rPr>
              <a:t> chance and where </a:t>
            </a:r>
            <a:r>
              <a:rPr lang="en">
                <a:solidFill>
                  <a:srgbClr val="2C2C00"/>
                </a:solidFill>
              </a:rPr>
              <a:t>are</a:t>
            </a:r>
            <a:r>
              <a:rPr lang="en">
                <a:solidFill>
                  <a:srgbClr val="2C2C00"/>
                </a:solidFill>
              </a:rPr>
              <a:t> the hubs going to be cited. I hope </a:t>
            </a:r>
            <a:r>
              <a:rPr lang="en">
                <a:solidFill>
                  <a:srgbClr val="2C2C00"/>
                </a:solidFill>
              </a:rPr>
              <a:t>it's</a:t>
            </a:r>
            <a:r>
              <a:rPr lang="en">
                <a:solidFill>
                  <a:srgbClr val="2C2C00"/>
                </a:solidFill>
              </a:rPr>
              <a:t> in my </a:t>
            </a:r>
            <a:r>
              <a:rPr lang="en">
                <a:solidFill>
                  <a:srgbClr val="2C2C00"/>
                </a:solidFill>
              </a:rPr>
              <a:t>neighborhood</a:t>
            </a:r>
            <a:r>
              <a:rPr lang="en">
                <a:solidFill>
                  <a:srgbClr val="2C2C00"/>
                </a:solidFill>
              </a:rPr>
              <a:t>!</a:t>
            </a:r>
            <a:endParaRPr/>
          </a:p>
        </p:txBody>
      </p:sp>
      <p:sp>
        <p:nvSpPr>
          <p:cNvPr id="80" name="Google Shape;80;p15"/>
          <p:cNvSpPr txBox="1"/>
          <p:nvPr/>
        </p:nvSpPr>
        <p:spPr>
          <a:xfrm>
            <a:off x="21408725" y="16690588"/>
            <a:ext cx="4819200" cy="615600"/>
          </a:xfrm>
          <a:prstGeom prst="rect">
            <a:avLst/>
          </a:prstGeom>
          <a:solidFill>
            <a:schemeClr val="lt1"/>
          </a:solidFill>
          <a:ln cap="flat" cmpd="sng" w="9525">
            <a:solidFill>
              <a:srgbClr val="000000"/>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
              <a:t>I think it would be great to have this guide in different language…</a:t>
            </a:r>
            <a:endParaRPr/>
          </a:p>
        </p:txBody>
      </p:sp>
      <p:pic>
        <p:nvPicPr>
          <p:cNvPr id="81" name="Google Shape;81;p15"/>
          <p:cNvPicPr preferRelativeResize="0"/>
          <p:nvPr/>
        </p:nvPicPr>
        <p:blipFill>
          <a:blip r:embed="rId13">
            <a:alphaModFix/>
          </a:blip>
          <a:stretch>
            <a:fillRect/>
          </a:stretch>
        </p:blipFill>
        <p:spPr>
          <a:xfrm>
            <a:off x="7680950" y="16004725"/>
            <a:ext cx="4162850" cy="5712600"/>
          </a:xfrm>
          <a:prstGeom prst="rect">
            <a:avLst/>
          </a:prstGeom>
          <a:noFill/>
          <a:ln>
            <a:noFill/>
          </a:ln>
        </p:spPr>
      </p:pic>
      <p:sp>
        <p:nvSpPr>
          <p:cNvPr id="82" name="Google Shape;82;p15"/>
          <p:cNvSpPr txBox="1"/>
          <p:nvPr/>
        </p:nvSpPr>
        <p:spPr>
          <a:xfrm>
            <a:off x="21408725" y="14516063"/>
            <a:ext cx="4819200" cy="831300"/>
          </a:xfrm>
          <a:prstGeom prst="rect">
            <a:avLst/>
          </a:prstGeom>
          <a:solidFill>
            <a:schemeClr val="lt1"/>
          </a:solidFill>
          <a:ln cap="flat" cmpd="sng" w="9525">
            <a:solidFill>
              <a:srgbClr val="000000"/>
            </a:solidFill>
            <a:prstDash val="solid"/>
            <a:miter lim="8000"/>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
              <a:t>Overall, I think this could be a really useful guide for communities  and CERENE is doing this-its important work!!</a:t>
            </a:r>
            <a:endParaRPr/>
          </a:p>
        </p:txBody>
      </p:sp>
      <p:sp>
        <p:nvSpPr>
          <p:cNvPr id="83" name="Google Shape;83;p15"/>
          <p:cNvSpPr txBox="1"/>
          <p:nvPr/>
        </p:nvSpPr>
        <p:spPr>
          <a:xfrm>
            <a:off x="8972025" y="6773475"/>
            <a:ext cx="2678100" cy="2878200"/>
          </a:xfrm>
          <a:prstGeom prst="rect">
            <a:avLst/>
          </a:prstGeom>
          <a:solidFill>
            <a:schemeClr val="lt1"/>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rPr>
              <a:t>Action 15” Community Resilience Research to help create a more resilient O’ahu based on 4 Pillars of Resilience. In research being conducted by CERENE we are most focused </a:t>
            </a:r>
            <a:r>
              <a:rPr i="1" lang="en" sz="1600">
                <a:solidFill>
                  <a:schemeClr val="dk1"/>
                </a:solidFill>
              </a:rPr>
              <a:t>on</a:t>
            </a:r>
            <a:r>
              <a:rPr b="1" i="1" lang="en" sz="1600">
                <a:solidFill>
                  <a:schemeClr val="dk1"/>
                </a:solidFill>
              </a:rPr>
              <a:t> “Bouncing Foward”</a:t>
            </a:r>
            <a:r>
              <a:rPr lang="en" sz="1600">
                <a:solidFill>
                  <a:schemeClr val="dk1"/>
                </a:solidFill>
              </a:rPr>
              <a:t> as we face natural disasters.</a:t>
            </a:r>
            <a:endParaRPr b="1" sz="2300"/>
          </a:p>
          <a:p>
            <a:pPr indent="0" lvl="0" marL="0" rtl="0" algn="l">
              <a:spcBef>
                <a:spcPts val="0"/>
              </a:spcBef>
              <a:spcAft>
                <a:spcPts val="0"/>
              </a:spcAft>
              <a:buNone/>
            </a:pPr>
            <a:r>
              <a:t/>
            </a:r>
            <a:endParaRPr sz="1500"/>
          </a:p>
        </p:txBody>
      </p:sp>
      <p:sp>
        <p:nvSpPr>
          <p:cNvPr id="84" name="Google Shape;84;p15"/>
          <p:cNvSpPr txBox="1"/>
          <p:nvPr/>
        </p:nvSpPr>
        <p:spPr>
          <a:xfrm>
            <a:off x="637900" y="12639450"/>
            <a:ext cx="4235100" cy="2524200"/>
          </a:xfrm>
          <a:prstGeom prst="rect">
            <a:avLst/>
          </a:prstGeom>
          <a:solidFill>
            <a:schemeClr val="lt1"/>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en" sz="1200"/>
              <a:t>Gray Skies Operations vs. Blues Skies Operations</a:t>
            </a:r>
            <a:endParaRPr b="1" sz="1200"/>
          </a:p>
          <a:p>
            <a:pPr indent="0" lvl="0" marL="0" rtl="0" algn="l">
              <a:spcBef>
                <a:spcPts val="0"/>
              </a:spcBef>
              <a:spcAft>
                <a:spcPts val="0"/>
              </a:spcAft>
              <a:buNone/>
            </a:pPr>
            <a:r>
              <a:rPr lang="en"/>
              <a:t>Resilient Community Center:  During "Blue Skies" non-emergency scenarios offer a suite of essential services to the community focusing on programmatic ideas to support the community year-round, as a gathering place, a centralized location for coordinating and distributing essential goods and critical services. During “Grey Skies” provide comprehensive emergency service community wide and specific needs based on Community-based research.</a:t>
            </a:r>
            <a:endParaRPr/>
          </a:p>
        </p:txBody>
      </p:sp>
      <p:sp>
        <p:nvSpPr>
          <p:cNvPr id="85" name="Google Shape;85;p15">
            <a:hlinkClick r:id="rId14"/>
          </p:cNvPr>
          <p:cNvSpPr txBox="1"/>
          <p:nvPr/>
        </p:nvSpPr>
        <p:spPr>
          <a:xfrm>
            <a:off x="8846425" y="10237600"/>
            <a:ext cx="2204400" cy="477000"/>
          </a:xfrm>
          <a:prstGeom prst="rect">
            <a:avLst/>
          </a:prstGeom>
          <a:noFill/>
          <a:ln cap="flat" cmpd="sng" w="9525">
            <a:solidFill>
              <a:srgbClr val="000000"/>
            </a:solidFill>
            <a:prstDash val="solid"/>
            <a:miter lim="8000"/>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900"/>
              <a:t>LINK TO IMAGE</a:t>
            </a:r>
            <a:endParaRPr b="1" sz="1900"/>
          </a:p>
        </p:txBody>
      </p:sp>
      <p:sp>
        <p:nvSpPr>
          <p:cNvPr id="86" name="Google Shape;86;p15">
            <a:hlinkClick r:id="rId15"/>
          </p:cNvPr>
          <p:cNvSpPr txBox="1"/>
          <p:nvPr/>
        </p:nvSpPr>
        <p:spPr>
          <a:xfrm>
            <a:off x="2556525" y="15163650"/>
            <a:ext cx="2204400" cy="477000"/>
          </a:xfrm>
          <a:prstGeom prst="rect">
            <a:avLst/>
          </a:prstGeom>
          <a:noFill/>
          <a:ln cap="flat" cmpd="sng" w="9525">
            <a:solidFill>
              <a:srgbClr val="000000"/>
            </a:solidFill>
            <a:prstDash val="solid"/>
            <a:miter lim="8000"/>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900"/>
              <a:t>LINK TO IMAGE</a:t>
            </a:r>
            <a:endParaRPr b="1" sz="1900"/>
          </a:p>
        </p:txBody>
      </p:sp>
      <p:sp>
        <p:nvSpPr>
          <p:cNvPr id="87" name="Google Shape;87;p15"/>
          <p:cNvSpPr txBox="1"/>
          <p:nvPr/>
        </p:nvSpPr>
        <p:spPr>
          <a:xfrm>
            <a:off x="21368150" y="21078825"/>
            <a:ext cx="481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Chart 3. This graph  suggests…</a:t>
            </a:r>
            <a:endParaRPr/>
          </a:p>
        </p:txBody>
      </p:sp>
      <p:sp>
        <p:nvSpPr>
          <p:cNvPr id="88" name="Google Shape;88;p15"/>
          <p:cNvSpPr txBox="1"/>
          <p:nvPr/>
        </p:nvSpPr>
        <p:spPr>
          <a:xfrm>
            <a:off x="21591450" y="8541238"/>
            <a:ext cx="4819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Chart 1.</a:t>
            </a:r>
            <a:r>
              <a:rPr lang="en"/>
              <a:t>. This pie chart shows responses to RCH Guides user-friendliness</a:t>
            </a:r>
            <a:endParaRPr/>
          </a:p>
        </p:txBody>
      </p:sp>
      <p:sp>
        <p:nvSpPr>
          <p:cNvPr id="89" name="Google Shape;89;p15"/>
          <p:cNvSpPr txBox="1"/>
          <p:nvPr/>
        </p:nvSpPr>
        <p:spPr>
          <a:xfrm>
            <a:off x="21681475" y="12567625"/>
            <a:ext cx="4819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Chart 2</a:t>
            </a:r>
            <a:r>
              <a:rPr lang="en"/>
              <a:t>. This pie chart shows responses to RCH guide design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