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Lst>
  <p:sldSz cy="21945600" cx="32918400"/>
  <p:notesSz cx="6858000" cy="9144000"/>
  <p:embeddedFontLst>
    <p:embeddedFont>
      <p:font typeface="Proxima Nova"/>
      <p:regular r:id="rId8"/>
      <p:bold r:id="rId9"/>
      <p:italic r:id="rId10"/>
      <p:boldItalic r:id="rId11"/>
    </p:embeddedFont>
    <p:embeddedFont>
      <p:font typeface="Roboto"/>
      <p:regular r:id="rId12"/>
      <p:bold r:id="rId13"/>
      <p:italic r:id="rId14"/>
      <p:boldItalic r:id="rId15"/>
    </p:embeddedFont>
    <p:embeddedFont>
      <p:font typeface="Average"/>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747775"/>
          </p15:clr>
        </p15:guide>
        <p15:guide id="2" pos="10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boldItalic.fntdata"/><Relationship Id="rId10" Type="http://schemas.openxmlformats.org/officeDocument/2006/relationships/font" Target="fonts/ProximaNova-italic.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roximaNova-bold.fntdata"/><Relationship Id="rId15" Type="http://schemas.openxmlformats.org/officeDocument/2006/relationships/font" Target="fonts/Roboto-boldItalic.fntdata"/><Relationship Id="rId14" Type="http://schemas.openxmlformats.org/officeDocument/2006/relationships/font" Target="fonts/Roboto-italic.fntdata"/><Relationship Id="rId16" Type="http://schemas.openxmlformats.org/officeDocument/2006/relationships/font" Target="fonts/Averag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c9a5a95f4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3c9a5a95f4_7_0:notes"/>
          <p:cNvSpPr/>
          <p:nvPr>
            <p:ph idx="2" type="sldImg"/>
          </p:nvPr>
        </p:nvSpPr>
        <p:spPr>
          <a:xfrm>
            <a:off x="857461" y="685800"/>
            <a:ext cx="5143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3176853"/>
            <a:ext cx="30674100" cy="87579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p:txBody>
      </p:sp>
      <p:sp>
        <p:nvSpPr>
          <p:cNvPr id="11" name="Google Shape;11;p2"/>
          <p:cNvSpPr txBox="1"/>
          <p:nvPr>
            <p:ph idx="1" type="subTitle"/>
          </p:nvPr>
        </p:nvSpPr>
        <p:spPr>
          <a:xfrm>
            <a:off x="1122120" y="12092267"/>
            <a:ext cx="30674100" cy="33819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12" name="Google Shape;12;p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4719467"/>
            <a:ext cx="30674100" cy="83775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p:nvPr>
            <p:ph idx="1" type="body"/>
          </p:nvPr>
        </p:nvSpPr>
        <p:spPr>
          <a:xfrm>
            <a:off x="1122120" y="13449493"/>
            <a:ext cx="30674100" cy="5550000"/>
          </a:xfrm>
          <a:prstGeom prst="rect">
            <a:avLst/>
          </a:prstGeom>
        </p:spPr>
        <p:txBody>
          <a:bodyPr anchorCtr="0" anchor="t" bIns="349450" lIns="349450" spcFirstLastPara="1" rIns="349450" wrap="square" tIns="349450">
            <a:normAutofit/>
          </a:bodyPr>
          <a:lstStyle>
            <a:lvl1pPr indent="-666750" lvl="0" marL="457200" algn="ctr">
              <a:spcBef>
                <a:spcPts val="0"/>
              </a:spcBef>
              <a:spcAft>
                <a:spcPts val="0"/>
              </a:spcAft>
              <a:buSzPts val="6900"/>
              <a:buChar char="●"/>
              <a:defRPr/>
            </a:lvl1pPr>
            <a:lvl2pPr indent="-571500" lvl="1" marL="914400" algn="ctr">
              <a:spcBef>
                <a:spcPts val="0"/>
              </a:spcBef>
              <a:spcAft>
                <a:spcPts val="0"/>
              </a:spcAft>
              <a:buSzPts val="5400"/>
              <a:buChar char="○"/>
              <a:defRPr/>
            </a:lvl2pPr>
            <a:lvl3pPr indent="-571500" lvl="2" marL="1371600" algn="ctr">
              <a:spcBef>
                <a:spcPts val="0"/>
              </a:spcBef>
              <a:spcAft>
                <a:spcPts val="0"/>
              </a:spcAft>
              <a:buSzPts val="5400"/>
              <a:buChar char="■"/>
              <a:defRPr/>
            </a:lvl3pPr>
            <a:lvl4pPr indent="-571500" lvl="3" marL="1828800" algn="ctr">
              <a:spcBef>
                <a:spcPts val="0"/>
              </a:spcBef>
              <a:spcAft>
                <a:spcPts val="0"/>
              </a:spcAft>
              <a:buSzPts val="5400"/>
              <a:buChar char="●"/>
              <a:defRPr/>
            </a:lvl4pPr>
            <a:lvl5pPr indent="-571500" lvl="4" marL="2286000" algn="ctr">
              <a:spcBef>
                <a:spcPts val="0"/>
              </a:spcBef>
              <a:spcAft>
                <a:spcPts val="0"/>
              </a:spcAft>
              <a:buSzPts val="5400"/>
              <a:buChar char="○"/>
              <a:defRPr/>
            </a:lvl5pPr>
            <a:lvl6pPr indent="-571500" lvl="5" marL="2743200" algn="ctr">
              <a:spcBef>
                <a:spcPts val="0"/>
              </a:spcBef>
              <a:spcAft>
                <a:spcPts val="0"/>
              </a:spcAft>
              <a:buSzPts val="5400"/>
              <a:buChar char="■"/>
              <a:defRPr/>
            </a:lvl6pPr>
            <a:lvl7pPr indent="-571500" lvl="6" marL="3200400" algn="ctr">
              <a:spcBef>
                <a:spcPts val="0"/>
              </a:spcBef>
              <a:spcAft>
                <a:spcPts val="0"/>
              </a:spcAft>
              <a:buSzPts val="5400"/>
              <a:buChar char="●"/>
              <a:defRPr/>
            </a:lvl7pPr>
            <a:lvl8pPr indent="-571500" lvl="7" marL="3657600" algn="ctr">
              <a:spcBef>
                <a:spcPts val="0"/>
              </a:spcBef>
              <a:spcAft>
                <a:spcPts val="0"/>
              </a:spcAft>
              <a:buSzPts val="5400"/>
              <a:buChar char="○"/>
              <a:defRPr/>
            </a:lvl8pPr>
            <a:lvl9pPr indent="-571500" lvl="8" marL="4114800" algn="ctr">
              <a:spcBef>
                <a:spcPts val="0"/>
              </a:spcBef>
              <a:spcAft>
                <a:spcPts val="0"/>
              </a:spcAft>
              <a:buSzPts val="5400"/>
              <a:buChar char="■"/>
              <a:defRPr/>
            </a:lvl9pPr>
          </a:lstStyle>
          <a:p/>
        </p:txBody>
      </p:sp>
      <p:sp>
        <p:nvSpPr>
          <p:cNvPr id="47" name="Google Shape;47;p11"/>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Google Shape;55;p14"/>
          <p:cNvCxnSpPr/>
          <p:nvPr/>
        </p:nvCxnSpPr>
        <p:spPr>
          <a:xfrm>
            <a:off x="0" y="12792107"/>
            <a:ext cx="32918400" cy="0"/>
          </a:xfrm>
          <a:prstGeom prst="straightConnector1">
            <a:avLst/>
          </a:prstGeom>
          <a:noFill/>
          <a:ln cap="flat" cmpd="sng" w="19050">
            <a:solidFill>
              <a:schemeClr val="lt2"/>
            </a:solidFill>
            <a:prstDash val="solid"/>
            <a:round/>
            <a:headEnd len="sm" w="sm" type="none"/>
            <a:tailEnd len="sm" w="sm" type="none"/>
          </a:ln>
        </p:spPr>
      </p:cxnSp>
      <p:sp>
        <p:nvSpPr>
          <p:cNvPr id="56" name="Google Shape;56;p14"/>
          <p:cNvSpPr txBox="1"/>
          <p:nvPr>
            <p:ph type="ctrTitle"/>
          </p:nvPr>
        </p:nvSpPr>
        <p:spPr>
          <a:xfrm>
            <a:off x="1837620" y="5364480"/>
            <a:ext cx="29243100" cy="6777600"/>
          </a:xfrm>
          <a:prstGeom prst="rect">
            <a:avLst/>
          </a:prstGeom>
        </p:spPr>
        <p:txBody>
          <a:bodyPr anchorCtr="0" anchor="b" bIns="349450" lIns="349450" spcFirstLastPara="1" rIns="349450" wrap="square" tIns="349450">
            <a:normAutofit/>
          </a:bodyPr>
          <a:lstStyle>
            <a:lvl1pPr lvl="0">
              <a:spcBef>
                <a:spcPts val="0"/>
              </a:spcBef>
              <a:spcAft>
                <a:spcPts val="0"/>
              </a:spcAft>
              <a:buClr>
                <a:schemeClr val="lt1"/>
              </a:buClr>
              <a:buSzPts val="18300"/>
              <a:buNone/>
              <a:defRPr sz="18300">
                <a:solidFill>
                  <a:schemeClr val="lt1"/>
                </a:solidFill>
              </a:defRPr>
            </a:lvl1pPr>
            <a:lvl2pPr lvl="1">
              <a:spcBef>
                <a:spcPts val="0"/>
              </a:spcBef>
              <a:spcAft>
                <a:spcPts val="0"/>
              </a:spcAft>
              <a:buClr>
                <a:schemeClr val="lt1"/>
              </a:buClr>
              <a:buSzPts val="18300"/>
              <a:buNone/>
              <a:defRPr sz="18300">
                <a:solidFill>
                  <a:schemeClr val="lt1"/>
                </a:solidFill>
              </a:defRPr>
            </a:lvl2pPr>
            <a:lvl3pPr lvl="2">
              <a:spcBef>
                <a:spcPts val="0"/>
              </a:spcBef>
              <a:spcAft>
                <a:spcPts val="0"/>
              </a:spcAft>
              <a:buClr>
                <a:schemeClr val="lt1"/>
              </a:buClr>
              <a:buSzPts val="18300"/>
              <a:buNone/>
              <a:defRPr sz="18300">
                <a:solidFill>
                  <a:schemeClr val="lt1"/>
                </a:solidFill>
              </a:defRPr>
            </a:lvl3pPr>
            <a:lvl4pPr lvl="3">
              <a:spcBef>
                <a:spcPts val="0"/>
              </a:spcBef>
              <a:spcAft>
                <a:spcPts val="0"/>
              </a:spcAft>
              <a:buClr>
                <a:schemeClr val="lt1"/>
              </a:buClr>
              <a:buSzPts val="18300"/>
              <a:buNone/>
              <a:defRPr sz="18300">
                <a:solidFill>
                  <a:schemeClr val="lt1"/>
                </a:solidFill>
              </a:defRPr>
            </a:lvl4pPr>
            <a:lvl5pPr lvl="4">
              <a:spcBef>
                <a:spcPts val="0"/>
              </a:spcBef>
              <a:spcAft>
                <a:spcPts val="0"/>
              </a:spcAft>
              <a:buClr>
                <a:schemeClr val="lt1"/>
              </a:buClr>
              <a:buSzPts val="18300"/>
              <a:buNone/>
              <a:defRPr sz="18300">
                <a:solidFill>
                  <a:schemeClr val="lt1"/>
                </a:solidFill>
              </a:defRPr>
            </a:lvl5pPr>
            <a:lvl6pPr lvl="5">
              <a:spcBef>
                <a:spcPts val="0"/>
              </a:spcBef>
              <a:spcAft>
                <a:spcPts val="0"/>
              </a:spcAft>
              <a:buClr>
                <a:schemeClr val="lt1"/>
              </a:buClr>
              <a:buSzPts val="18300"/>
              <a:buNone/>
              <a:defRPr sz="18300">
                <a:solidFill>
                  <a:schemeClr val="lt1"/>
                </a:solidFill>
              </a:defRPr>
            </a:lvl6pPr>
            <a:lvl7pPr lvl="6">
              <a:spcBef>
                <a:spcPts val="0"/>
              </a:spcBef>
              <a:spcAft>
                <a:spcPts val="0"/>
              </a:spcAft>
              <a:buClr>
                <a:schemeClr val="lt1"/>
              </a:buClr>
              <a:buSzPts val="18300"/>
              <a:buNone/>
              <a:defRPr sz="18300">
                <a:solidFill>
                  <a:schemeClr val="lt1"/>
                </a:solidFill>
              </a:defRPr>
            </a:lvl7pPr>
            <a:lvl8pPr lvl="7">
              <a:spcBef>
                <a:spcPts val="0"/>
              </a:spcBef>
              <a:spcAft>
                <a:spcPts val="0"/>
              </a:spcAft>
              <a:buClr>
                <a:schemeClr val="lt1"/>
              </a:buClr>
              <a:buSzPts val="18300"/>
              <a:buNone/>
              <a:defRPr sz="18300">
                <a:solidFill>
                  <a:schemeClr val="lt1"/>
                </a:solidFill>
              </a:defRPr>
            </a:lvl8pPr>
            <a:lvl9pPr lvl="8">
              <a:spcBef>
                <a:spcPts val="0"/>
              </a:spcBef>
              <a:spcAft>
                <a:spcPts val="0"/>
              </a:spcAft>
              <a:buClr>
                <a:schemeClr val="lt1"/>
              </a:buClr>
              <a:buSzPts val="18300"/>
              <a:buNone/>
              <a:defRPr sz="18300">
                <a:solidFill>
                  <a:schemeClr val="lt1"/>
                </a:solidFill>
              </a:defRPr>
            </a:lvl9pPr>
          </a:lstStyle>
          <a:p/>
        </p:txBody>
      </p:sp>
      <p:sp>
        <p:nvSpPr>
          <p:cNvPr id="57" name="Google Shape;57;p14"/>
          <p:cNvSpPr txBox="1"/>
          <p:nvPr>
            <p:ph idx="1" type="subTitle"/>
          </p:nvPr>
        </p:nvSpPr>
        <p:spPr>
          <a:xfrm>
            <a:off x="1837620" y="13577867"/>
            <a:ext cx="29243100" cy="2688000"/>
          </a:xfrm>
          <a:prstGeom prst="rect">
            <a:avLst/>
          </a:prstGeom>
        </p:spPr>
        <p:txBody>
          <a:bodyPr anchorCtr="0" anchor="t" bIns="349450" lIns="349450" spcFirstLastPara="1" rIns="349450" wrap="square" tIns="349450">
            <a:normAutofit/>
          </a:bodyPr>
          <a:lstStyle>
            <a:lvl1pPr lvl="0">
              <a:lnSpc>
                <a:spcPct val="100000"/>
              </a:lnSpc>
              <a:spcBef>
                <a:spcPts val="0"/>
              </a:spcBef>
              <a:spcAft>
                <a:spcPts val="0"/>
              </a:spcAft>
              <a:buClr>
                <a:schemeClr val="lt1"/>
              </a:buClr>
              <a:buSzPts val="9200"/>
              <a:buNone/>
              <a:defRPr sz="9200">
                <a:solidFill>
                  <a:schemeClr val="lt1"/>
                </a:solidFill>
              </a:defRPr>
            </a:lvl1pPr>
            <a:lvl2pPr lvl="1">
              <a:lnSpc>
                <a:spcPct val="100000"/>
              </a:lnSpc>
              <a:spcBef>
                <a:spcPts val="0"/>
              </a:spcBef>
              <a:spcAft>
                <a:spcPts val="0"/>
              </a:spcAft>
              <a:buClr>
                <a:schemeClr val="lt1"/>
              </a:buClr>
              <a:buSzPts val="9200"/>
              <a:buNone/>
              <a:defRPr sz="9200">
                <a:solidFill>
                  <a:schemeClr val="lt1"/>
                </a:solidFill>
              </a:defRPr>
            </a:lvl2pPr>
            <a:lvl3pPr lvl="2">
              <a:lnSpc>
                <a:spcPct val="100000"/>
              </a:lnSpc>
              <a:spcBef>
                <a:spcPts val="0"/>
              </a:spcBef>
              <a:spcAft>
                <a:spcPts val="0"/>
              </a:spcAft>
              <a:buClr>
                <a:schemeClr val="lt1"/>
              </a:buClr>
              <a:buSzPts val="9200"/>
              <a:buNone/>
              <a:defRPr sz="9200">
                <a:solidFill>
                  <a:schemeClr val="lt1"/>
                </a:solidFill>
              </a:defRPr>
            </a:lvl3pPr>
            <a:lvl4pPr lvl="3">
              <a:lnSpc>
                <a:spcPct val="100000"/>
              </a:lnSpc>
              <a:spcBef>
                <a:spcPts val="0"/>
              </a:spcBef>
              <a:spcAft>
                <a:spcPts val="0"/>
              </a:spcAft>
              <a:buClr>
                <a:schemeClr val="lt1"/>
              </a:buClr>
              <a:buSzPts val="9200"/>
              <a:buNone/>
              <a:defRPr sz="9200">
                <a:solidFill>
                  <a:schemeClr val="lt1"/>
                </a:solidFill>
              </a:defRPr>
            </a:lvl4pPr>
            <a:lvl5pPr lvl="4">
              <a:lnSpc>
                <a:spcPct val="100000"/>
              </a:lnSpc>
              <a:spcBef>
                <a:spcPts val="0"/>
              </a:spcBef>
              <a:spcAft>
                <a:spcPts val="0"/>
              </a:spcAft>
              <a:buClr>
                <a:schemeClr val="lt1"/>
              </a:buClr>
              <a:buSzPts val="9200"/>
              <a:buNone/>
              <a:defRPr sz="9200">
                <a:solidFill>
                  <a:schemeClr val="lt1"/>
                </a:solidFill>
              </a:defRPr>
            </a:lvl5pPr>
            <a:lvl6pPr lvl="5">
              <a:lnSpc>
                <a:spcPct val="100000"/>
              </a:lnSpc>
              <a:spcBef>
                <a:spcPts val="0"/>
              </a:spcBef>
              <a:spcAft>
                <a:spcPts val="0"/>
              </a:spcAft>
              <a:buClr>
                <a:schemeClr val="lt1"/>
              </a:buClr>
              <a:buSzPts val="9200"/>
              <a:buNone/>
              <a:defRPr sz="9200">
                <a:solidFill>
                  <a:schemeClr val="lt1"/>
                </a:solidFill>
              </a:defRPr>
            </a:lvl6pPr>
            <a:lvl7pPr lvl="6">
              <a:lnSpc>
                <a:spcPct val="100000"/>
              </a:lnSpc>
              <a:spcBef>
                <a:spcPts val="0"/>
              </a:spcBef>
              <a:spcAft>
                <a:spcPts val="0"/>
              </a:spcAft>
              <a:buClr>
                <a:schemeClr val="lt1"/>
              </a:buClr>
              <a:buSzPts val="9200"/>
              <a:buNone/>
              <a:defRPr sz="9200">
                <a:solidFill>
                  <a:schemeClr val="lt1"/>
                </a:solidFill>
              </a:defRPr>
            </a:lvl7pPr>
            <a:lvl8pPr lvl="7">
              <a:lnSpc>
                <a:spcPct val="100000"/>
              </a:lnSpc>
              <a:spcBef>
                <a:spcPts val="0"/>
              </a:spcBef>
              <a:spcAft>
                <a:spcPts val="0"/>
              </a:spcAft>
              <a:buClr>
                <a:schemeClr val="lt1"/>
              </a:buClr>
              <a:buSzPts val="9200"/>
              <a:buNone/>
              <a:defRPr sz="9200">
                <a:solidFill>
                  <a:schemeClr val="lt1"/>
                </a:solidFill>
              </a:defRPr>
            </a:lvl8pPr>
            <a:lvl9pPr lvl="8">
              <a:lnSpc>
                <a:spcPct val="100000"/>
              </a:lnSpc>
              <a:spcBef>
                <a:spcPts val="0"/>
              </a:spcBef>
              <a:spcAft>
                <a:spcPts val="0"/>
              </a:spcAft>
              <a:buClr>
                <a:schemeClr val="lt1"/>
              </a:buClr>
              <a:buSzPts val="9200"/>
              <a:buNone/>
              <a:defRPr sz="9200">
                <a:solidFill>
                  <a:schemeClr val="lt1"/>
                </a:solidFill>
              </a:defRPr>
            </a:lvl9pPr>
          </a:lstStyle>
          <a:p/>
        </p:txBody>
      </p:sp>
      <p:sp>
        <p:nvSpPr>
          <p:cNvPr id="58" name="Google Shape;58;p14"/>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cxnSp>
        <p:nvCxnSpPr>
          <p:cNvPr id="60" name="Google Shape;60;p15"/>
          <p:cNvCxnSpPr/>
          <p:nvPr/>
        </p:nvCxnSpPr>
        <p:spPr>
          <a:xfrm>
            <a:off x="0" y="12792107"/>
            <a:ext cx="32918400" cy="0"/>
          </a:xfrm>
          <a:prstGeom prst="straightConnector1">
            <a:avLst/>
          </a:prstGeom>
          <a:noFill/>
          <a:ln cap="flat" cmpd="sng" w="19050">
            <a:solidFill>
              <a:schemeClr val="lt2"/>
            </a:solidFill>
            <a:prstDash val="solid"/>
            <a:round/>
            <a:headEnd len="sm" w="sm" type="none"/>
            <a:tailEnd len="sm" w="sm" type="none"/>
          </a:ln>
        </p:spPr>
      </p:cxnSp>
      <p:sp>
        <p:nvSpPr>
          <p:cNvPr id="61" name="Google Shape;61;p15"/>
          <p:cNvSpPr txBox="1"/>
          <p:nvPr>
            <p:ph type="title"/>
          </p:nvPr>
        </p:nvSpPr>
        <p:spPr>
          <a:xfrm>
            <a:off x="1837620" y="8778240"/>
            <a:ext cx="29243100" cy="3322800"/>
          </a:xfrm>
          <a:prstGeom prst="rect">
            <a:avLst/>
          </a:prstGeom>
        </p:spPr>
        <p:txBody>
          <a:bodyPr anchorCtr="0" anchor="b" bIns="349450" lIns="349450" spcFirstLastPara="1" rIns="349450" wrap="square" tIns="349450">
            <a:normAutofit/>
          </a:bodyPr>
          <a:lstStyle>
            <a:lvl1pPr lvl="0">
              <a:spcBef>
                <a:spcPts val="0"/>
              </a:spcBef>
              <a:spcAft>
                <a:spcPts val="0"/>
              </a:spcAft>
              <a:buClr>
                <a:schemeClr val="lt1"/>
              </a:buClr>
              <a:buSzPts val="13800"/>
              <a:buNone/>
              <a:defRPr sz="13800">
                <a:solidFill>
                  <a:schemeClr val="lt1"/>
                </a:solidFill>
              </a:defRPr>
            </a:lvl1pPr>
            <a:lvl2pPr lvl="1">
              <a:spcBef>
                <a:spcPts val="0"/>
              </a:spcBef>
              <a:spcAft>
                <a:spcPts val="0"/>
              </a:spcAft>
              <a:buClr>
                <a:schemeClr val="lt1"/>
              </a:buClr>
              <a:buSzPts val="13800"/>
              <a:buNone/>
              <a:defRPr sz="13800">
                <a:solidFill>
                  <a:schemeClr val="lt1"/>
                </a:solidFill>
              </a:defRPr>
            </a:lvl2pPr>
            <a:lvl3pPr lvl="2">
              <a:spcBef>
                <a:spcPts val="0"/>
              </a:spcBef>
              <a:spcAft>
                <a:spcPts val="0"/>
              </a:spcAft>
              <a:buClr>
                <a:schemeClr val="lt1"/>
              </a:buClr>
              <a:buSzPts val="13800"/>
              <a:buNone/>
              <a:defRPr sz="13800">
                <a:solidFill>
                  <a:schemeClr val="lt1"/>
                </a:solidFill>
              </a:defRPr>
            </a:lvl3pPr>
            <a:lvl4pPr lvl="3">
              <a:spcBef>
                <a:spcPts val="0"/>
              </a:spcBef>
              <a:spcAft>
                <a:spcPts val="0"/>
              </a:spcAft>
              <a:buClr>
                <a:schemeClr val="lt1"/>
              </a:buClr>
              <a:buSzPts val="13800"/>
              <a:buNone/>
              <a:defRPr sz="13800">
                <a:solidFill>
                  <a:schemeClr val="lt1"/>
                </a:solidFill>
              </a:defRPr>
            </a:lvl4pPr>
            <a:lvl5pPr lvl="4">
              <a:spcBef>
                <a:spcPts val="0"/>
              </a:spcBef>
              <a:spcAft>
                <a:spcPts val="0"/>
              </a:spcAft>
              <a:buClr>
                <a:schemeClr val="lt1"/>
              </a:buClr>
              <a:buSzPts val="13800"/>
              <a:buNone/>
              <a:defRPr sz="13800">
                <a:solidFill>
                  <a:schemeClr val="lt1"/>
                </a:solidFill>
              </a:defRPr>
            </a:lvl5pPr>
            <a:lvl6pPr lvl="5">
              <a:spcBef>
                <a:spcPts val="0"/>
              </a:spcBef>
              <a:spcAft>
                <a:spcPts val="0"/>
              </a:spcAft>
              <a:buClr>
                <a:schemeClr val="lt1"/>
              </a:buClr>
              <a:buSzPts val="13800"/>
              <a:buNone/>
              <a:defRPr sz="13800">
                <a:solidFill>
                  <a:schemeClr val="lt1"/>
                </a:solidFill>
              </a:defRPr>
            </a:lvl6pPr>
            <a:lvl7pPr lvl="6">
              <a:spcBef>
                <a:spcPts val="0"/>
              </a:spcBef>
              <a:spcAft>
                <a:spcPts val="0"/>
              </a:spcAft>
              <a:buClr>
                <a:schemeClr val="lt1"/>
              </a:buClr>
              <a:buSzPts val="13800"/>
              <a:buNone/>
              <a:defRPr sz="13800">
                <a:solidFill>
                  <a:schemeClr val="lt1"/>
                </a:solidFill>
              </a:defRPr>
            </a:lvl7pPr>
            <a:lvl8pPr lvl="7">
              <a:spcBef>
                <a:spcPts val="0"/>
              </a:spcBef>
              <a:spcAft>
                <a:spcPts val="0"/>
              </a:spcAft>
              <a:buClr>
                <a:schemeClr val="lt1"/>
              </a:buClr>
              <a:buSzPts val="13800"/>
              <a:buNone/>
              <a:defRPr sz="13800">
                <a:solidFill>
                  <a:schemeClr val="lt1"/>
                </a:solidFill>
              </a:defRPr>
            </a:lvl8pPr>
            <a:lvl9pPr lvl="8">
              <a:spcBef>
                <a:spcPts val="0"/>
              </a:spcBef>
              <a:spcAft>
                <a:spcPts val="0"/>
              </a:spcAft>
              <a:buClr>
                <a:schemeClr val="lt1"/>
              </a:buClr>
              <a:buSzPts val="13800"/>
              <a:buNone/>
              <a:defRPr sz="13800">
                <a:solidFill>
                  <a:schemeClr val="lt1"/>
                </a:solidFill>
              </a:defRPr>
            </a:lvl9pPr>
          </a:lstStyle>
          <a:p/>
        </p:txBody>
      </p:sp>
      <p:sp>
        <p:nvSpPr>
          <p:cNvPr id="62" name="Google Shape;62;p15"/>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p:nvPr/>
        </p:nvSpPr>
        <p:spPr>
          <a:xfrm>
            <a:off x="0" y="21528320"/>
            <a:ext cx="32918400" cy="4173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65" name="Google Shape;65;p16"/>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66" name="Google Shape;66;p16"/>
          <p:cNvSpPr txBox="1"/>
          <p:nvPr>
            <p:ph idx="1" type="body"/>
          </p:nvPr>
        </p:nvSpPr>
        <p:spPr>
          <a:xfrm>
            <a:off x="1122120" y="4917227"/>
            <a:ext cx="30674100" cy="14576700"/>
          </a:xfrm>
          <a:prstGeom prst="rect">
            <a:avLst/>
          </a:prstGeom>
        </p:spPr>
        <p:txBody>
          <a:bodyPr anchorCtr="0" anchor="t"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67" name="Google Shape;67;p16"/>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70" name="Google Shape;70;p17"/>
          <p:cNvSpPr txBox="1"/>
          <p:nvPr>
            <p:ph idx="1" type="body"/>
          </p:nvPr>
        </p:nvSpPr>
        <p:spPr>
          <a:xfrm>
            <a:off x="112212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71" name="Google Shape;71;p17"/>
          <p:cNvSpPr txBox="1"/>
          <p:nvPr>
            <p:ph idx="2" type="body"/>
          </p:nvPr>
        </p:nvSpPr>
        <p:spPr>
          <a:xfrm>
            <a:off x="1739664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72" name="Google Shape;72;p17"/>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75" name="Google Shape;75;p18"/>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1122120" y="2370560"/>
            <a:ext cx="10108800" cy="3224400"/>
          </a:xfrm>
          <a:prstGeom prst="rect">
            <a:avLst/>
          </a:prstGeom>
        </p:spPr>
        <p:txBody>
          <a:bodyPr anchorCtr="0" anchor="b" bIns="349450" lIns="349450" spcFirstLastPara="1" rIns="349450" wrap="square" tIns="34945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p:txBody>
      </p:sp>
      <p:sp>
        <p:nvSpPr>
          <p:cNvPr id="78" name="Google Shape;78;p19"/>
          <p:cNvSpPr txBox="1"/>
          <p:nvPr>
            <p:ph idx="1" type="body"/>
          </p:nvPr>
        </p:nvSpPr>
        <p:spPr>
          <a:xfrm>
            <a:off x="1122120" y="5928960"/>
            <a:ext cx="10108800" cy="13565400"/>
          </a:xfrm>
          <a:prstGeom prst="rect">
            <a:avLst/>
          </a:prstGeom>
        </p:spPr>
        <p:txBody>
          <a:bodyPr anchorCtr="0" anchor="t" bIns="349450" lIns="349450" spcFirstLastPara="1" rIns="349450" wrap="square" tIns="349450">
            <a:normAutofit/>
          </a:bodyPr>
          <a:lstStyle>
            <a:lvl1pPr indent="-520700" lvl="0" marL="457200">
              <a:spcBef>
                <a:spcPts val="0"/>
              </a:spcBef>
              <a:spcAft>
                <a:spcPts val="0"/>
              </a:spcAft>
              <a:buSzPts val="4600"/>
              <a:buChar char="●"/>
              <a:defRPr sz="46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79" name="Google Shape;79;p19"/>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1764900" y="2245760"/>
            <a:ext cx="20871000" cy="17454000"/>
          </a:xfrm>
          <a:prstGeom prst="rect">
            <a:avLst/>
          </a:prstGeom>
        </p:spPr>
        <p:txBody>
          <a:bodyPr anchorCtr="0" anchor="ctr" bIns="349450" lIns="349450" spcFirstLastPara="1" rIns="349450" wrap="square" tIns="34945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p:txBody>
      </p:sp>
      <p:sp>
        <p:nvSpPr>
          <p:cNvPr id="82" name="Google Shape;82;p20"/>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16459200" y="320"/>
            <a:ext cx="16459200" cy="21945600"/>
          </a:xfrm>
          <a:prstGeom prst="rect">
            <a:avLst/>
          </a:prstGeom>
          <a:solidFill>
            <a:schemeClr val="dk1"/>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cxnSp>
        <p:nvCxnSpPr>
          <p:cNvPr id="85" name="Google Shape;85;p21"/>
          <p:cNvCxnSpPr/>
          <p:nvPr/>
        </p:nvCxnSpPr>
        <p:spPr>
          <a:xfrm>
            <a:off x="18106830" y="19180800"/>
            <a:ext cx="1686000" cy="0"/>
          </a:xfrm>
          <a:prstGeom prst="straightConnector1">
            <a:avLst/>
          </a:prstGeom>
          <a:noFill/>
          <a:ln cap="flat" cmpd="sng" w="19050">
            <a:solidFill>
              <a:schemeClr val="lt2"/>
            </a:solidFill>
            <a:prstDash val="solid"/>
            <a:round/>
            <a:headEnd len="sm" w="sm" type="none"/>
            <a:tailEnd len="sm" w="sm" type="none"/>
          </a:ln>
        </p:spPr>
      </p:cxnSp>
      <p:sp>
        <p:nvSpPr>
          <p:cNvPr id="86" name="Google Shape;86;p21"/>
          <p:cNvSpPr txBox="1"/>
          <p:nvPr>
            <p:ph type="title"/>
          </p:nvPr>
        </p:nvSpPr>
        <p:spPr>
          <a:xfrm>
            <a:off x="955800" y="5144853"/>
            <a:ext cx="14562600" cy="64410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87" name="Google Shape;87;p21"/>
          <p:cNvSpPr txBox="1"/>
          <p:nvPr>
            <p:ph idx="1" type="subTitle"/>
          </p:nvPr>
        </p:nvSpPr>
        <p:spPr>
          <a:xfrm>
            <a:off x="955800" y="11814404"/>
            <a:ext cx="14562600" cy="57408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88" name="Google Shape;88;p21"/>
          <p:cNvSpPr txBox="1"/>
          <p:nvPr>
            <p:ph idx="2" type="body"/>
          </p:nvPr>
        </p:nvSpPr>
        <p:spPr>
          <a:xfrm>
            <a:off x="17782200" y="3089920"/>
            <a:ext cx="13813200" cy="15765900"/>
          </a:xfrm>
          <a:prstGeom prst="rect">
            <a:avLst/>
          </a:prstGeom>
        </p:spPr>
        <p:txBody>
          <a:bodyPr anchorCtr="0" anchor="ctr" bIns="349450" lIns="349450" spcFirstLastPara="1" rIns="349450" wrap="square" tIns="349450">
            <a:normAutofit/>
          </a:bodyPr>
          <a:lstStyle>
            <a:lvl1pPr indent="-666750" lvl="0" marL="457200">
              <a:spcBef>
                <a:spcPts val="0"/>
              </a:spcBef>
              <a:spcAft>
                <a:spcPts val="0"/>
              </a:spcAft>
              <a:buClr>
                <a:schemeClr val="lt1"/>
              </a:buClr>
              <a:buSzPts val="6900"/>
              <a:buChar char="●"/>
              <a:defRPr>
                <a:solidFill>
                  <a:schemeClr val="lt1"/>
                </a:solidFill>
              </a:defRPr>
            </a:lvl1pPr>
            <a:lvl2pPr indent="-571500" lvl="1" marL="914400">
              <a:spcBef>
                <a:spcPts val="0"/>
              </a:spcBef>
              <a:spcAft>
                <a:spcPts val="0"/>
              </a:spcAft>
              <a:buClr>
                <a:schemeClr val="lt1"/>
              </a:buClr>
              <a:buSzPts val="5400"/>
              <a:buChar char="○"/>
              <a:defRPr>
                <a:solidFill>
                  <a:schemeClr val="lt1"/>
                </a:solidFill>
              </a:defRPr>
            </a:lvl2pPr>
            <a:lvl3pPr indent="-571500" lvl="2" marL="1371600">
              <a:spcBef>
                <a:spcPts val="0"/>
              </a:spcBef>
              <a:spcAft>
                <a:spcPts val="0"/>
              </a:spcAft>
              <a:buClr>
                <a:schemeClr val="lt1"/>
              </a:buClr>
              <a:buSzPts val="5400"/>
              <a:buChar char="■"/>
              <a:defRPr>
                <a:solidFill>
                  <a:schemeClr val="lt1"/>
                </a:solidFill>
              </a:defRPr>
            </a:lvl3pPr>
            <a:lvl4pPr indent="-571500" lvl="3" marL="1828800">
              <a:spcBef>
                <a:spcPts val="0"/>
              </a:spcBef>
              <a:spcAft>
                <a:spcPts val="0"/>
              </a:spcAft>
              <a:buClr>
                <a:schemeClr val="lt1"/>
              </a:buClr>
              <a:buSzPts val="5400"/>
              <a:buChar char="●"/>
              <a:defRPr>
                <a:solidFill>
                  <a:schemeClr val="lt1"/>
                </a:solidFill>
              </a:defRPr>
            </a:lvl4pPr>
            <a:lvl5pPr indent="-571500" lvl="4" marL="2286000">
              <a:spcBef>
                <a:spcPts val="0"/>
              </a:spcBef>
              <a:spcAft>
                <a:spcPts val="0"/>
              </a:spcAft>
              <a:buClr>
                <a:schemeClr val="lt1"/>
              </a:buClr>
              <a:buSzPts val="5400"/>
              <a:buChar char="○"/>
              <a:defRPr>
                <a:solidFill>
                  <a:schemeClr val="lt1"/>
                </a:solidFill>
              </a:defRPr>
            </a:lvl5pPr>
            <a:lvl6pPr indent="-571500" lvl="5" marL="2743200">
              <a:spcBef>
                <a:spcPts val="0"/>
              </a:spcBef>
              <a:spcAft>
                <a:spcPts val="0"/>
              </a:spcAft>
              <a:buClr>
                <a:schemeClr val="lt1"/>
              </a:buClr>
              <a:buSzPts val="5400"/>
              <a:buChar char="■"/>
              <a:defRPr>
                <a:solidFill>
                  <a:schemeClr val="lt1"/>
                </a:solidFill>
              </a:defRPr>
            </a:lvl6pPr>
            <a:lvl7pPr indent="-571500" lvl="6" marL="3200400">
              <a:spcBef>
                <a:spcPts val="0"/>
              </a:spcBef>
              <a:spcAft>
                <a:spcPts val="0"/>
              </a:spcAft>
              <a:buClr>
                <a:schemeClr val="lt1"/>
              </a:buClr>
              <a:buSzPts val="5400"/>
              <a:buChar char="●"/>
              <a:defRPr>
                <a:solidFill>
                  <a:schemeClr val="lt1"/>
                </a:solidFill>
              </a:defRPr>
            </a:lvl7pPr>
            <a:lvl8pPr indent="-571500" lvl="7" marL="3657600">
              <a:spcBef>
                <a:spcPts val="0"/>
              </a:spcBef>
              <a:spcAft>
                <a:spcPts val="0"/>
              </a:spcAft>
              <a:buClr>
                <a:schemeClr val="lt1"/>
              </a:buClr>
              <a:buSzPts val="5400"/>
              <a:buChar char="○"/>
              <a:defRPr>
                <a:solidFill>
                  <a:schemeClr val="lt1"/>
                </a:solidFill>
              </a:defRPr>
            </a:lvl8pPr>
            <a:lvl9pPr indent="-571500" lvl="8" marL="4114800">
              <a:spcBef>
                <a:spcPts val="0"/>
              </a:spcBef>
              <a:spcAft>
                <a:spcPts val="0"/>
              </a:spcAft>
              <a:buClr>
                <a:schemeClr val="lt1"/>
              </a:buClr>
              <a:buSzPts val="5400"/>
              <a:buChar char="■"/>
              <a:defRPr>
                <a:solidFill>
                  <a:schemeClr val="lt1"/>
                </a:solidFill>
              </a:defRPr>
            </a:lvl9pPr>
          </a:lstStyle>
          <a:p/>
        </p:txBody>
      </p:sp>
      <p:sp>
        <p:nvSpPr>
          <p:cNvPr id="89" name="Google Shape;89;p21"/>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9176960"/>
            <a:ext cx="30674100" cy="3591600"/>
          </a:xfrm>
          <a:prstGeom prst="rect">
            <a:avLst/>
          </a:prstGeom>
        </p:spPr>
        <p:txBody>
          <a:bodyPr anchorCtr="0" anchor="ctr" bIns="349450" lIns="349450" spcFirstLastPara="1" rIns="349450" wrap="square" tIns="34945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p:txBody>
      </p:sp>
      <p:sp>
        <p:nvSpPr>
          <p:cNvPr id="15" name="Google Shape;15;p3"/>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1122120" y="18077120"/>
            <a:ext cx="21595800" cy="2554800"/>
          </a:xfrm>
          <a:prstGeom prst="rect">
            <a:avLst/>
          </a:prstGeom>
        </p:spPr>
        <p:txBody>
          <a:bodyPr anchorCtr="0" anchor="ctr" bIns="349450" lIns="349450" spcFirstLastPara="1" rIns="349450" wrap="square" tIns="349450">
            <a:normAutofit/>
          </a:bodyPr>
          <a:lstStyle>
            <a:lvl1pPr indent="-228600" lvl="0" marL="457200">
              <a:lnSpc>
                <a:spcPct val="100000"/>
              </a:lnSpc>
              <a:spcBef>
                <a:spcPts val="0"/>
              </a:spcBef>
              <a:spcAft>
                <a:spcPts val="0"/>
              </a:spcAft>
              <a:buSzPts val="8000"/>
              <a:buNone/>
              <a:defRPr sz="8000"/>
            </a:lvl1pPr>
          </a:lstStyle>
          <a:p/>
        </p:txBody>
      </p:sp>
      <p:sp>
        <p:nvSpPr>
          <p:cNvPr id="92" name="Google Shape;92;p2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p:nvPr/>
        </p:nvSpPr>
        <p:spPr>
          <a:xfrm>
            <a:off x="0" y="21528320"/>
            <a:ext cx="32918400" cy="4173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95" name="Google Shape;95;p23"/>
          <p:cNvSpPr txBox="1"/>
          <p:nvPr>
            <p:ph hasCustomPrompt="1" type="title"/>
          </p:nvPr>
        </p:nvSpPr>
        <p:spPr>
          <a:xfrm>
            <a:off x="1122120" y="4230293"/>
            <a:ext cx="30674100" cy="8183100"/>
          </a:xfrm>
          <a:prstGeom prst="rect">
            <a:avLst/>
          </a:prstGeom>
        </p:spPr>
        <p:txBody>
          <a:bodyPr anchorCtr="0" anchor="ctr" bIns="349450" lIns="349450" spcFirstLastPara="1" rIns="349450" wrap="square" tIns="349450">
            <a:normAutofit/>
          </a:bodyPr>
          <a:lstStyle>
            <a:lvl1pPr lvl="0" algn="ctr">
              <a:spcBef>
                <a:spcPts val="0"/>
              </a:spcBef>
              <a:spcAft>
                <a:spcPts val="0"/>
              </a:spcAft>
              <a:buSzPts val="53500"/>
              <a:buNone/>
              <a:defRPr b="1" sz="53500"/>
            </a:lvl1pPr>
            <a:lvl2pPr lvl="1" algn="ctr">
              <a:spcBef>
                <a:spcPts val="0"/>
              </a:spcBef>
              <a:spcAft>
                <a:spcPts val="0"/>
              </a:spcAft>
              <a:buSzPts val="53500"/>
              <a:buNone/>
              <a:defRPr b="1" sz="53500"/>
            </a:lvl2pPr>
            <a:lvl3pPr lvl="2" algn="ctr">
              <a:spcBef>
                <a:spcPts val="0"/>
              </a:spcBef>
              <a:spcAft>
                <a:spcPts val="0"/>
              </a:spcAft>
              <a:buSzPts val="53500"/>
              <a:buNone/>
              <a:defRPr b="1" sz="53500"/>
            </a:lvl3pPr>
            <a:lvl4pPr lvl="3" algn="ctr">
              <a:spcBef>
                <a:spcPts val="0"/>
              </a:spcBef>
              <a:spcAft>
                <a:spcPts val="0"/>
              </a:spcAft>
              <a:buSzPts val="53500"/>
              <a:buNone/>
              <a:defRPr b="1" sz="53500"/>
            </a:lvl4pPr>
            <a:lvl5pPr lvl="4" algn="ctr">
              <a:spcBef>
                <a:spcPts val="0"/>
              </a:spcBef>
              <a:spcAft>
                <a:spcPts val="0"/>
              </a:spcAft>
              <a:buSzPts val="53500"/>
              <a:buNone/>
              <a:defRPr b="1" sz="53500"/>
            </a:lvl5pPr>
            <a:lvl6pPr lvl="5" algn="ctr">
              <a:spcBef>
                <a:spcPts val="0"/>
              </a:spcBef>
              <a:spcAft>
                <a:spcPts val="0"/>
              </a:spcAft>
              <a:buSzPts val="53500"/>
              <a:buNone/>
              <a:defRPr b="1" sz="53500"/>
            </a:lvl6pPr>
            <a:lvl7pPr lvl="6" algn="ctr">
              <a:spcBef>
                <a:spcPts val="0"/>
              </a:spcBef>
              <a:spcAft>
                <a:spcPts val="0"/>
              </a:spcAft>
              <a:buSzPts val="53500"/>
              <a:buNone/>
              <a:defRPr b="1" sz="53500"/>
            </a:lvl7pPr>
            <a:lvl8pPr lvl="7" algn="ctr">
              <a:spcBef>
                <a:spcPts val="0"/>
              </a:spcBef>
              <a:spcAft>
                <a:spcPts val="0"/>
              </a:spcAft>
              <a:buSzPts val="53500"/>
              <a:buNone/>
              <a:defRPr b="1" sz="53500"/>
            </a:lvl8pPr>
            <a:lvl9pPr lvl="8" algn="ctr">
              <a:spcBef>
                <a:spcPts val="0"/>
              </a:spcBef>
              <a:spcAft>
                <a:spcPts val="0"/>
              </a:spcAft>
              <a:buSzPts val="53500"/>
              <a:buNone/>
              <a:defRPr b="1" sz="53500"/>
            </a:lvl9pPr>
          </a:lstStyle>
          <a:p>
            <a:r>
              <a:t>xx%</a:t>
            </a:r>
          </a:p>
        </p:txBody>
      </p:sp>
      <p:sp>
        <p:nvSpPr>
          <p:cNvPr id="96" name="Google Shape;96;p23"/>
          <p:cNvSpPr txBox="1"/>
          <p:nvPr>
            <p:ph idx="1" type="body"/>
          </p:nvPr>
        </p:nvSpPr>
        <p:spPr>
          <a:xfrm>
            <a:off x="1122120" y="13104213"/>
            <a:ext cx="30674100" cy="3847800"/>
          </a:xfrm>
          <a:prstGeom prst="rect">
            <a:avLst/>
          </a:prstGeom>
        </p:spPr>
        <p:txBody>
          <a:bodyPr anchorCtr="0" anchor="t" bIns="349450" lIns="349450" spcFirstLastPara="1" rIns="349450" wrap="square" tIns="349450">
            <a:normAutofit/>
          </a:bodyPr>
          <a:lstStyle>
            <a:lvl1pPr indent="-666750" lvl="0" marL="457200" algn="ctr">
              <a:spcBef>
                <a:spcPts val="0"/>
              </a:spcBef>
              <a:spcAft>
                <a:spcPts val="0"/>
              </a:spcAft>
              <a:buSzPts val="6900"/>
              <a:buChar char="●"/>
              <a:defRPr/>
            </a:lvl1pPr>
            <a:lvl2pPr indent="-571500" lvl="1" marL="914400" algn="ctr">
              <a:spcBef>
                <a:spcPts val="0"/>
              </a:spcBef>
              <a:spcAft>
                <a:spcPts val="0"/>
              </a:spcAft>
              <a:buSzPts val="5400"/>
              <a:buChar char="○"/>
              <a:defRPr/>
            </a:lvl2pPr>
            <a:lvl3pPr indent="-571500" lvl="2" marL="1371600" algn="ctr">
              <a:spcBef>
                <a:spcPts val="0"/>
              </a:spcBef>
              <a:spcAft>
                <a:spcPts val="0"/>
              </a:spcAft>
              <a:buSzPts val="5400"/>
              <a:buChar char="■"/>
              <a:defRPr/>
            </a:lvl3pPr>
            <a:lvl4pPr indent="-571500" lvl="3" marL="1828800" algn="ctr">
              <a:spcBef>
                <a:spcPts val="0"/>
              </a:spcBef>
              <a:spcAft>
                <a:spcPts val="0"/>
              </a:spcAft>
              <a:buSzPts val="5400"/>
              <a:buChar char="●"/>
              <a:defRPr/>
            </a:lvl4pPr>
            <a:lvl5pPr indent="-571500" lvl="4" marL="2286000" algn="ctr">
              <a:spcBef>
                <a:spcPts val="0"/>
              </a:spcBef>
              <a:spcAft>
                <a:spcPts val="0"/>
              </a:spcAft>
              <a:buSzPts val="5400"/>
              <a:buChar char="○"/>
              <a:defRPr/>
            </a:lvl5pPr>
            <a:lvl6pPr indent="-571500" lvl="5" marL="2743200" algn="ctr">
              <a:spcBef>
                <a:spcPts val="0"/>
              </a:spcBef>
              <a:spcAft>
                <a:spcPts val="0"/>
              </a:spcAft>
              <a:buSzPts val="5400"/>
              <a:buChar char="■"/>
              <a:defRPr/>
            </a:lvl6pPr>
            <a:lvl7pPr indent="-571500" lvl="6" marL="3200400" algn="ctr">
              <a:spcBef>
                <a:spcPts val="0"/>
              </a:spcBef>
              <a:spcAft>
                <a:spcPts val="0"/>
              </a:spcAft>
              <a:buSzPts val="5400"/>
              <a:buChar char="●"/>
              <a:defRPr/>
            </a:lvl7pPr>
            <a:lvl8pPr indent="-571500" lvl="7" marL="3657600" algn="ctr">
              <a:spcBef>
                <a:spcPts val="0"/>
              </a:spcBef>
              <a:spcAft>
                <a:spcPts val="0"/>
              </a:spcAft>
              <a:buSzPts val="5400"/>
              <a:buChar char="○"/>
              <a:defRPr/>
            </a:lvl8pPr>
            <a:lvl9pPr indent="-571500" lvl="8" marL="4114800" algn="ctr">
              <a:spcBef>
                <a:spcPts val="0"/>
              </a:spcBef>
              <a:spcAft>
                <a:spcPts val="0"/>
              </a:spcAft>
              <a:buSzPts val="5400"/>
              <a:buChar char="■"/>
              <a:defRPr/>
            </a:lvl9pPr>
          </a:lstStyle>
          <a:p/>
        </p:txBody>
      </p:sp>
      <p:sp>
        <p:nvSpPr>
          <p:cNvPr id="97" name="Google Shape;97;p23"/>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18" name="Google Shape;18;p4"/>
          <p:cNvSpPr txBox="1"/>
          <p:nvPr>
            <p:ph idx="1" type="body"/>
          </p:nvPr>
        </p:nvSpPr>
        <p:spPr>
          <a:xfrm>
            <a:off x="1122120" y="4917227"/>
            <a:ext cx="30674100" cy="14576700"/>
          </a:xfrm>
          <a:prstGeom prst="rect">
            <a:avLst/>
          </a:prstGeom>
        </p:spPr>
        <p:txBody>
          <a:bodyPr anchorCtr="0" anchor="t"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19" name="Google Shape;19;p4"/>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2" name="Google Shape;22;p5"/>
          <p:cNvSpPr txBox="1"/>
          <p:nvPr>
            <p:ph idx="1" type="body"/>
          </p:nvPr>
        </p:nvSpPr>
        <p:spPr>
          <a:xfrm>
            <a:off x="112212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3" name="Google Shape;23;p5"/>
          <p:cNvSpPr txBox="1"/>
          <p:nvPr>
            <p:ph idx="2" type="body"/>
          </p:nvPr>
        </p:nvSpPr>
        <p:spPr>
          <a:xfrm>
            <a:off x="1739664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4" name="Google Shape;24;p5"/>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7" name="Google Shape;27;p6"/>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2370560"/>
            <a:ext cx="10108800" cy="3224400"/>
          </a:xfrm>
          <a:prstGeom prst="rect">
            <a:avLst/>
          </a:prstGeom>
        </p:spPr>
        <p:txBody>
          <a:bodyPr anchorCtr="0" anchor="b" bIns="349450" lIns="349450" spcFirstLastPara="1" rIns="349450" wrap="square" tIns="34945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p:txBody>
      </p:sp>
      <p:sp>
        <p:nvSpPr>
          <p:cNvPr id="30" name="Google Shape;30;p7"/>
          <p:cNvSpPr txBox="1"/>
          <p:nvPr>
            <p:ph idx="1" type="body"/>
          </p:nvPr>
        </p:nvSpPr>
        <p:spPr>
          <a:xfrm>
            <a:off x="1122120" y="5928960"/>
            <a:ext cx="10108800" cy="13565400"/>
          </a:xfrm>
          <a:prstGeom prst="rect">
            <a:avLst/>
          </a:prstGeom>
        </p:spPr>
        <p:txBody>
          <a:bodyPr anchorCtr="0" anchor="t" bIns="349450" lIns="349450" spcFirstLastPara="1" rIns="349450" wrap="square" tIns="349450">
            <a:normAutofit/>
          </a:bodyPr>
          <a:lstStyle>
            <a:lvl1pPr indent="-520700" lvl="0" marL="457200">
              <a:spcBef>
                <a:spcPts val="0"/>
              </a:spcBef>
              <a:spcAft>
                <a:spcPts val="0"/>
              </a:spcAft>
              <a:buSzPts val="4600"/>
              <a:buChar char="●"/>
              <a:defRPr sz="46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31" name="Google Shape;31;p7"/>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1920640"/>
            <a:ext cx="22924200" cy="17454000"/>
          </a:xfrm>
          <a:prstGeom prst="rect">
            <a:avLst/>
          </a:prstGeom>
        </p:spPr>
        <p:txBody>
          <a:bodyPr anchorCtr="0" anchor="ctr" bIns="349450" lIns="349450" spcFirstLastPara="1" rIns="349450" wrap="square" tIns="34945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p:txBody>
      </p:sp>
      <p:sp>
        <p:nvSpPr>
          <p:cNvPr id="34" name="Google Shape;34;p8"/>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5261547"/>
            <a:ext cx="14562600" cy="63246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38" name="Google Shape;38;p9"/>
          <p:cNvSpPr txBox="1"/>
          <p:nvPr>
            <p:ph idx="1" type="subTitle"/>
          </p:nvPr>
        </p:nvSpPr>
        <p:spPr>
          <a:xfrm>
            <a:off x="955800" y="11959787"/>
            <a:ext cx="14562600" cy="52698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9" name="Google Shape;39;p9"/>
          <p:cNvSpPr txBox="1"/>
          <p:nvPr>
            <p:ph idx="2" type="body"/>
          </p:nvPr>
        </p:nvSpPr>
        <p:spPr>
          <a:xfrm>
            <a:off x="17782200" y="3089387"/>
            <a:ext cx="13813200" cy="15765900"/>
          </a:xfrm>
          <a:prstGeom prst="rect">
            <a:avLst/>
          </a:prstGeom>
        </p:spPr>
        <p:txBody>
          <a:bodyPr anchorCtr="0" anchor="ctr"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40" name="Google Shape;40;p9"/>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18050453"/>
            <a:ext cx="21595800" cy="2581800"/>
          </a:xfrm>
          <a:prstGeom prst="rect">
            <a:avLst/>
          </a:prstGeom>
        </p:spPr>
        <p:txBody>
          <a:bodyPr anchorCtr="0" anchor="ctr" bIns="349450" lIns="349450" spcFirstLastPara="1" rIns="349450" wrap="square" tIns="349450">
            <a:normAutofit/>
          </a:bodyPr>
          <a:lstStyle>
            <a:lvl1pPr indent="-228600" lvl="0" marL="457200">
              <a:lnSpc>
                <a:spcPct val="100000"/>
              </a:lnSpc>
              <a:spcBef>
                <a:spcPts val="0"/>
              </a:spcBef>
              <a:spcAft>
                <a:spcPts val="0"/>
              </a:spcAft>
              <a:buSzPts val="6900"/>
              <a:buNone/>
              <a:defRPr/>
            </a:lvl1pPr>
          </a:lstStyle>
          <a:p/>
        </p:txBody>
      </p:sp>
      <p:sp>
        <p:nvSpPr>
          <p:cNvPr id="43" name="Google Shape;43;p10"/>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1898773"/>
            <a:ext cx="30674100" cy="2443500"/>
          </a:xfrm>
          <a:prstGeom prst="rect">
            <a:avLst/>
          </a:prstGeom>
          <a:noFill/>
          <a:ln>
            <a:noFill/>
          </a:ln>
        </p:spPr>
        <p:txBody>
          <a:bodyPr anchorCtr="0" anchor="t" bIns="349450" lIns="349450" spcFirstLastPara="1" rIns="349450" wrap="square" tIns="34945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p:txBody>
      </p:sp>
      <p:sp>
        <p:nvSpPr>
          <p:cNvPr id="7" name="Google Shape;7;p1"/>
          <p:cNvSpPr txBox="1"/>
          <p:nvPr>
            <p:ph idx="1" type="body"/>
          </p:nvPr>
        </p:nvSpPr>
        <p:spPr>
          <a:xfrm>
            <a:off x="1122120" y="4917227"/>
            <a:ext cx="30674100" cy="14576700"/>
          </a:xfrm>
          <a:prstGeom prst="rect">
            <a:avLst/>
          </a:prstGeom>
          <a:noFill/>
          <a:ln>
            <a:noFill/>
          </a:ln>
        </p:spPr>
        <p:txBody>
          <a:bodyPr anchorCtr="0" anchor="t" bIns="349450" lIns="349450" spcFirstLastPara="1" rIns="349450" wrap="square" tIns="349450">
            <a:normAutofit/>
          </a:bodyPr>
          <a:lstStyle>
            <a:lvl1pPr indent="-666750" lvl="0" marL="457200">
              <a:lnSpc>
                <a:spcPct val="115000"/>
              </a:lnSpc>
              <a:spcBef>
                <a:spcPts val="0"/>
              </a:spcBef>
              <a:spcAft>
                <a:spcPts val="0"/>
              </a:spcAft>
              <a:buClr>
                <a:schemeClr val="dk2"/>
              </a:buClr>
              <a:buSzPts val="6900"/>
              <a:buChar char="●"/>
              <a:defRPr sz="6900">
                <a:solidFill>
                  <a:schemeClr val="dk2"/>
                </a:solidFill>
              </a:defRPr>
            </a:lvl1pPr>
            <a:lvl2pPr indent="-571500" lvl="1" marL="914400">
              <a:lnSpc>
                <a:spcPct val="115000"/>
              </a:lnSpc>
              <a:spcBef>
                <a:spcPts val="0"/>
              </a:spcBef>
              <a:spcAft>
                <a:spcPts val="0"/>
              </a:spcAft>
              <a:buClr>
                <a:schemeClr val="dk2"/>
              </a:buClr>
              <a:buSzPts val="5400"/>
              <a:buChar char="○"/>
              <a:defRPr sz="5400">
                <a:solidFill>
                  <a:schemeClr val="dk2"/>
                </a:solidFill>
              </a:defRPr>
            </a:lvl2pPr>
            <a:lvl3pPr indent="-571500" lvl="2" marL="1371600">
              <a:lnSpc>
                <a:spcPct val="115000"/>
              </a:lnSpc>
              <a:spcBef>
                <a:spcPts val="0"/>
              </a:spcBef>
              <a:spcAft>
                <a:spcPts val="0"/>
              </a:spcAft>
              <a:buClr>
                <a:schemeClr val="dk2"/>
              </a:buClr>
              <a:buSzPts val="5400"/>
              <a:buChar char="■"/>
              <a:defRPr sz="5400">
                <a:solidFill>
                  <a:schemeClr val="dk2"/>
                </a:solidFill>
              </a:defRPr>
            </a:lvl3pPr>
            <a:lvl4pPr indent="-571500" lvl="3" marL="1828800">
              <a:lnSpc>
                <a:spcPct val="115000"/>
              </a:lnSpc>
              <a:spcBef>
                <a:spcPts val="0"/>
              </a:spcBef>
              <a:spcAft>
                <a:spcPts val="0"/>
              </a:spcAft>
              <a:buClr>
                <a:schemeClr val="dk2"/>
              </a:buClr>
              <a:buSzPts val="5400"/>
              <a:buChar char="●"/>
              <a:defRPr sz="5400">
                <a:solidFill>
                  <a:schemeClr val="dk2"/>
                </a:solidFill>
              </a:defRPr>
            </a:lvl4pPr>
            <a:lvl5pPr indent="-571500" lvl="4" marL="2286000">
              <a:lnSpc>
                <a:spcPct val="115000"/>
              </a:lnSpc>
              <a:spcBef>
                <a:spcPts val="0"/>
              </a:spcBef>
              <a:spcAft>
                <a:spcPts val="0"/>
              </a:spcAft>
              <a:buClr>
                <a:schemeClr val="dk2"/>
              </a:buClr>
              <a:buSzPts val="5400"/>
              <a:buChar char="○"/>
              <a:defRPr sz="5400">
                <a:solidFill>
                  <a:schemeClr val="dk2"/>
                </a:solidFill>
              </a:defRPr>
            </a:lvl5pPr>
            <a:lvl6pPr indent="-571500" lvl="5" marL="2743200">
              <a:lnSpc>
                <a:spcPct val="115000"/>
              </a:lnSpc>
              <a:spcBef>
                <a:spcPts val="0"/>
              </a:spcBef>
              <a:spcAft>
                <a:spcPts val="0"/>
              </a:spcAft>
              <a:buClr>
                <a:schemeClr val="dk2"/>
              </a:buClr>
              <a:buSzPts val="5400"/>
              <a:buChar char="■"/>
              <a:defRPr sz="5400">
                <a:solidFill>
                  <a:schemeClr val="dk2"/>
                </a:solidFill>
              </a:defRPr>
            </a:lvl6pPr>
            <a:lvl7pPr indent="-571500" lvl="6" marL="3200400">
              <a:lnSpc>
                <a:spcPct val="115000"/>
              </a:lnSpc>
              <a:spcBef>
                <a:spcPts val="0"/>
              </a:spcBef>
              <a:spcAft>
                <a:spcPts val="0"/>
              </a:spcAft>
              <a:buClr>
                <a:schemeClr val="dk2"/>
              </a:buClr>
              <a:buSzPts val="5400"/>
              <a:buChar char="●"/>
              <a:defRPr sz="5400">
                <a:solidFill>
                  <a:schemeClr val="dk2"/>
                </a:solidFill>
              </a:defRPr>
            </a:lvl7pPr>
            <a:lvl8pPr indent="-571500" lvl="7" marL="3657600">
              <a:lnSpc>
                <a:spcPct val="115000"/>
              </a:lnSpc>
              <a:spcBef>
                <a:spcPts val="0"/>
              </a:spcBef>
              <a:spcAft>
                <a:spcPts val="0"/>
              </a:spcAft>
              <a:buClr>
                <a:schemeClr val="dk2"/>
              </a:buClr>
              <a:buSzPts val="5400"/>
              <a:buChar char="○"/>
              <a:defRPr sz="5400">
                <a:solidFill>
                  <a:schemeClr val="dk2"/>
                </a:solidFill>
              </a:defRPr>
            </a:lvl8pPr>
            <a:lvl9pPr indent="-571500" lvl="8" marL="4114800">
              <a:lnSpc>
                <a:spcPct val="115000"/>
              </a:lnSpc>
              <a:spcBef>
                <a:spcPts val="0"/>
              </a:spcBef>
              <a:spcAft>
                <a:spcPts val="0"/>
              </a:spcAft>
              <a:buClr>
                <a:schemeClr val="dk2"/>
              </a:buClr>
              <a:buSzPts val="5400"/>
              <a:buChar char="■"/>
              <a:defRPr sz="5400">
                <a:solidFill>
                  <a:schemeClr val="dk2"/>
                </a:solidFill>
              </a:defRPr>
            </a:lvl9pPr>
          </a:lstStyle>
          <a:p/>
        </p:txBody>
      </p:sp>
      <p:sp>
        <p:nvSpPr>
          <p:cNvPr id="8" name="Google Shape;8;p1"/>
          <p:cNvSpPr txBox="1"/>
          <p:nvPr>
            <p:ph idx="12" type="sldNum"/>
          </p:nvPr>
        </p:nvSpPr>
        <p:spPr>
          <a:xfrm>
            <a:off x="30500848" y="19896392"/>
            <a:ext cx="1975200" cy="1679400"/>
          </a:xfrm>
          <a:prstGeom prst="rect">
            <a:avLst/>
          </a:prstGeom>
          <a:noFill/>
          <a:ln>
            <a:noFill/>
          </a:ln>
        </p:spPr>
        <p:txBody>
          <a:bodyPr anchorCtr="0" anchor="ctr" bIns="349450" lIns="349450" spcFirstLastPara="1" rIns="349450" wrap="square" tIns="34945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122120" y="1898773"/>
            <a:ext cx="30674100" cy="2443500"/>
          </a:xfrm>
          <a:prstGeom prst="rect">
            <a:avLst/>
          </a:prstGeom>
          <a:noFill/>
          <a:ln>
            <a:noFill/>
          </a:ln>
        </p:spPr>
        <p:txBody>
          <a:bodyPr anchorCtr="0" anchor="t" bIns="349450" lIns="349450" spcFirstLastPara="1" rIns="349450" wrap="square" tIns="349450">
            <a:normAutofit/>
          </a:bodyPr>
          <a:lstStyle>
            <a:lvl1pPr lvl="0">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10700"/>
              <a:buFont typeface="Proxima Nova"/>
              <a:buNone/>
              <a:defRPr sz="10700">
                <a:solidFill>
                  <a:schemeClr val="dk1"/>
                </a:solidFill>
                <a:latin typeface="Proxima Nova"/>
                <a:ea typeface="Proxima Nova"/>
                <a:cs typeface="Proxima Nova"/>
                <a:sym typeface="Proxima Nova"/>
              </a:defRPr>
            </a:lvl9pPr>
          </a:lstStyle>
          <a:p/>
        </p:txBody>
      </p:sp>
      <p:sp>
        <p:nvSpPr>
          <p:cNvPr id="52" name="Google Shape;52;p13"/>
          <p:cNvSpPr txBox="1"/>
          <p:nvPr>
            <p:ph idx="1" type="body"/>
          </p:nvPr>
        </p:nvSpPr>
        <p:spPr>
          <a:xfrm>
            <a:off x="1122120" y="4917227"/>
            <a:ext cx="30674100" cy="14576700"/>
          </a:xfrm>
          <a:prstGeom prst="rect">
            <a:avLst/>
          </a:prstGeom>
          <a:noFill/>
          <a:ln>
            <a:noFill/>
          </a:ln>
        </p:spPr>
        <p:txBody>
          <a:bodyPr anchorCtr="0" anchor="t" bIns="349450" lIns="349450" spcFirstLastPara="1" rIns="349450" wrap="square" tIns="349450">
            <a:normAutofit/>
          </a:bodyPr>
          <a:lstStyle>
            <a:lvl1pPr indent="-666750" lvl="0" marL="457200">
              <a:lnSpc>
                <a:spcPct val="115000"/>
              </a:lnSpc>
              <a:spcBef>
                <a:spcPts val="0"/>
              </a:spcBef>
              <a:spcAft>
                <a:spcPts val="0"/>
              </a:spcAft>
              <a:buClr>
                <a:schemeClr val="accent3"/>
              </a:buClr>
              <a:buSzPts val="6900"/>
              <a:buFont typeface="Proxima Nova"/>
              <a:buChar char="●"/>
              <a:defRPr sz="6900">
                <a:solidFill>
                  <a:schemeClr val="accent3"/>
                </a:solidFill>
                <a:latin typeface="Proxima Nova"/>
                <a:ea typeface="Proxima Nova"/>
                <a:cs typeface="Proxima Nova"/>
                <a:sym typeface="Proxima Nova"/>
              </a:defRPr>
            </a:lvl1pPr>
            <a:lvl2pPr indent="-571500" lvl="1" marL="9144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2pPr>
            <a:lvl3pPr indent="-571500" lvl="2" marL="13716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3pPr>
            <a:lvl4pPr indent="-571500" lvl="3" marL="18288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4pPr>
            <a:lvl5pPr indent="-571500" lvl="4" marL="22860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5pPr>
            <a:lvl6pPr indent="-571500" lvl="5" marL="27432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6pPr>
            <a:lvl7pPr indent="-571500" lvl="6" marL="32004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7pPr>
            <a:lvl8pPr indent="-571500" lvl="7" marL="36576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8pPr>
            <a:lvl9pPr indent="-571500" lvl="8" marL="4114800">
              <a:lnSpc>
                <a:spcPct val="115000"/>
              </a:lnSpc>
              <a:spcBef>
                <a:spcPts val="0"/>
              </a:spcBef>
              <a:spcAft>
                <a:spcPts val="0"/>
              </a:spcAft>
              <a:buClr>
                <a:schemeClr val="accent3"/>
              </a:buClr>
              <a:buSzPts val="5400"/>
              <a:buFont typeface="Proxima Nova"/>
              <a:buChar char="■"/>
              <a:defRPr sz="5400">
                <a:solidFill>
                  <a:schemeClr val="accent3"/>
                </a:solidFill>
                <a:latin typeface="Proxima Nova"/>
                <a:ea typeface="Proxima Nova"/>
                <a:cs typeface="Proxima Nova"/>
                <a:sym typeface="Proxima Nova"/>
              </a:defRPr>
            </a:lvl9pPr>
          </a:lstStyle>
          <a:p/>
        </p:txBody>
      </p:sp>
      <p:sp>
        <p:nvSpPr>
          <p:cNvPr id="53" name="Google Shape;53;p13"/>
          <p:cNvSpPr txBox="1"/>
          <p:nvPr>
            <p:ph idx="12" type="sldNum"/>
          </p:nvPr>
        </p:nvSpPr>
        <p:spPr>
          <a:xfrm>
            <a:off x="30500848" y="19896392"/>
            <a:ext cx="1975200" cy="1679400"/>
          </a:xfrm>
          <a:prstGeom prst="rect">
            <a:avLst/>
          </a:prstGeom>
          <a:noFill/>
          <a:ln>
            <a:noFill/>
          </a:ln>
        </p:spPr>
        <p:txBody>
          <a:bodyPr anchorCtr="0" anchor="ctr" bIns="349450" lIns="349450" spcFirstLastPara="1" rIns="349450" wrap="square" tIns="349450">
            <a:normAutofit/>
          </a:bodyPr>
          <a:lstStyle>
            <a:lvl1pPr lvl="0" algn="r">
              <a:buNone/>
              <a:defRPr sz="3800">
                <a:solidFill>
                  <a:schemeClr val="dk1"/>
                </a:solidFill>
                <a:latin typeface="Proxima Nova"/>
                <a:ea typeface="Proxima Nova"/>
                <a:cs typeface="Proxima Nova"/>
                <a:sym typeface="Proxima Nova"/>
              </a:defRPr>
            </a:lvl1pPr>
            <a:lvl2pPr lvl="1" algn="r">
              <a:buNone/>
              <a:defRPr sz="3800">
                <a:solidFill>
                  <a:schemeClr val="dk1"/>
                </a:solidFill>
                <a:latin typeface="Proxima Nova"/>
                <a:ea typeface="Proxima Nova"/>
                <a:cs typeface="Proxima Nova"/>
                <a:sym typeface="Proxima Nova"/>
              </a:defRPr>
            </a:lvl2pPr>
            <a:lvl3pPr lvl="2" algn="r">
              <a:buNone/>
              <a:defRPr sz="3800">
                <a:solidFill>
                  <a:schemeClr val="dk1"/>
                </a:solidFill>
                <a:latin typeface="Proxima Nova"/>
                <a:ea typeface="Proxima Nova"/>
                <a:cs typeface="Proxima Nova"/>
                <a:sym typeface="Proxima Nova"/>
              </a:defRPr>
            </a:lvl3pPr>
            <a:lvl4pPr lvl="3" algn="r">
              <a:buNone/>
              <a:defRPr sz="3800">
                <a:solidFill>
                  <a:schemeClr val="dk1"/>
                </a:solidFill>
                <a:latin typeface="Proxima Nova"/>
                <a:ea typeface="Proxima Nova"/>
                <a:cs typeface="Proxima Nova"/>
                <a:sym typeface="Proxima Nova"/>
              </a:defRPr>
            </a:lvl4pPr>
            <a:lvl5pPr lvl="4" algn="r">
              <a:buNone/>
              <a:defRPr sz="3800">
                <a:solidFill>
                  <a:schemeClr val="dk1"/>
                </a:solidFill>
                <a:latin typeface="Proxima Nova"/>
                <a:ea typeface="Proxima Nova"/>
                <a:cs typeface="Proxima Nova"/>
                <a:sym typeface="Proxima Nova"/>
              </a:defRPr>
            </a:lvl5pPr>
            <a:lvl6pPr lvl="5" algn="r">
              <a:buNone/>
              <a:defRPr sz="3800">
                <a:solidFill>
                  <a:schemeClr val="dk1"/>
                </a:solidFill>
                <a:latin typeface="Proxima Nova"/>
                <a:ea typeface="Proxima Nova"/>
                <a:cs typeface="Proxima Nova"/>
                <a:sym typeface="Proxima Nova"/>
              </a:defRPr>
            </a:lvl6pPr>
            <a:lvl7pPr lvl="6" algn="r">
              <a:buNone/>
              <a:defRPr sz="3800">
                <a:solidFill>
                  <a:schemeClr val="dk1"/>
                </a:solidFill>
                <a:latin typeface="Proxima Nova"/>
                <a:ea typeface="Proxima Nova"/>
                <a:cs typeface="Proxima Nova"/>
                <a:sym typeface="Proxima Nova"/>
              </a:defRPr>
            </a:lvl7pPr>
            <a:lvl8pPr lvl="7" algn="r">
              <a:buNone/>
              <a:defRPr sz="3800">
                <a:solidFill>
                  <a:schemeClr val="dk1"/>
                </a:solidFill>
                <a:latin typeface="Proxima Nova"/>
                <a:ea typeface="Proxima Nova"/>
                <a:cs typeface="Proxima Nova"/>
                <a:sym typeface="Proxima Nova"/>
              </a:defRPr>
            </a:lvl8pPr>
            <a:lvl9pPr lvl="8" algn="r">
              <a:buNone/>
              <a:defRPr sz="38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11" Type="http://schemas.openxmlformats.org/officeDocument/2006/relationships/image" Target="../media/image3.png"/><Relationship Id="rId10"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25"/>
          <p:cNvPicPr preferRelativeResize="0"/>
          <p:nvPr/>
        </p:nvPicPr>
        <p:blipFill rotWithShape="1">
          <a:blip r:embed="rId3">
            <a:alphaModFix/>
          </a:blip>
          <a:srcRect b="0" l="0" r="0" t="0"/>
          <a:stretch/>
        </p:blipFill>
        <p:spPr>
          <a:xfrm>
            <a:off x="26817738" y="371999"/>
            <a:ext cx="2492517" cy="2521500"/>
          </a:xfrm>
          <a:prstGeom prst="rect">
            <a:avLst/>
          </a:prstGeom>
          <a:noFill/>
          <a:ln>
            <a:noFill/>
          </a:ln>
        </p:spPr>
      </p:pic>
      <p:pic>
        <p:nvPicPr>
          <p:cNvPr id="105" name="Google Shape;105;p25"/>
          <p:cNvPicPr preferRelativeResize="0"/>
          <p:nvPr/>
        </p:nvPicPr>
        <p:blipFill>
          <a:blip r:embed="rId4">
            <a:alphaModFix/>
          </a:blip>
          <a:stretch>
            <a:fillRect/>
          </a:stretch>
        </p:blipFill>
        <p:spPr>
          <a:xfrm>
            <a:off x="409341" y="372000"/>
            <a:ext cx="2360484" cy="2521500"/>
          </a:xfrm>
          <a:prstGeom prst="rect">
            <a:avLst/>
          </a:prstGeom>
          <a:noFill/>
          <a:ln>
            <a:noFill/>
          </a:ln>
        </p:spPr>
      </p:pic>
      <p:sp>
        <p:nvSpPr>
          <p:cNvPr id="106" name="Google Shape;106;p25"/>
          <p:cNvSpPr txBox="1"/>
          <p:nvPr/>
        </p:nvSpPr>
        <p:spPr>
          <a:xfrm>
            <a:off x="5653875" y="275763"/>
            <a:ext cx="19797000" cy="25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300">
                <a:solidFill>
                  <a:schemeClr val="dk2"/>
                </a:solidFill>
                <a:latin typeface="Times New Roman"/>
                <a:ea typeface="Times New Roman"/>
                <a:cs typeface="Times New Roman"/>
                <a:sym typeface="Times New Roman"/>
              </a:rPr>
              <a:t>Strategies Towards the Circular Economy in Livestock Industry: </a:t>
            </a:r>
            <a:endParaRPr b="1" sz="43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b="1" lang="en" sz="4100">
                <a:solidFill>
                  <a:schemeClr val="dk2"/>
                </a:solidFill>
                <a:latin typeface="Times New Roman"/>
                <a:ea typeface="Times New Roman"/>
                <a:cs typeface="Times New Roman"/>
                <a:sym typeface="Times New Roman"/>
              </a:rPr>
              <a:t>A case study of Kualoa Ranch Swine Operation</a:t>
            </a:r>
            <a:endParaRPr b="1" sz="41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b="1" lang="en" sz="3400">
                <a:solidFill>
                  <a:schemeClr val="dk2"/>
                </a:solidFill>
                <a:latin typeface="Times New Roman"/>
                <a:ea typeface="Times New Roman"/>
                <a:cs typeface="Times New Roman"/>
                <a:sym typeface="Times New Roman"/>
              </a:rPr>
              <a:t>Yunuen Bustamante</a:t>
            </a:r>
            <a:endParaRPr b="1" sz="34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b="1" lang="en" sz="2800">
                <a:solidFill>
                  <a:schemeClr val="dk2"/>
                </a:solidFill>
                <a:latin typeface="Times New Roman"/>
                <a:ea typeface="Times New Roman"/>
                <a:cs typeface="Times New Roman"/>
                <a:sym typeface="Times New Roman"/>
              </a:rPr>
              <a:t>Research Mentor: Jaclyn Lindo, PhD</a:t>
            </a:r>
            <a:endParaRPr b="1" sz="2800">
              <a:solidFill>
                <a:schemeClr val="dk2"/>
              </a:solidFill>
              <a:latin typeface="Times New Roman"/>
              <a:ea typeface="Times New Roman"/>
              <a:cs typeface="Times New Roman"/>
              <a:sym typeface="Times New Roman"/>
            </a:endParaRPr>
          </a:p>
          <a:p>
            <a:pPr indent="0" lvl="0" marL="0" rtl="0" algn="ctr">
              <a:spcBef>
                <a:spcPts val="0"/>
              </a:spcBef>
              <a:spcAft>
                <a:spcPts val="0"/>
              </a:spcAft>
              <a:buNone/>
            </a:pPr>
            <a:r>
              <a:rPr b="1" lang="en" sz="3400">
                <a:solidFill>
                  <a:schemeClr val="dk2"/>
                </a:solidFill>
                <a:latin typeface="Trebuchet MS"/>
                <a:ea typeface="Trebuchet MS"/>
                <a:cs typeface="Trebuchet MS"/>
                <a:sym typeface="Trebuchet MS"/>
              </a:rPr>
              <a:t>Academic Subject Certificate in Sustainability, Kapi‘olani Community College</a:t>
            </a:r>
            <a:endParaRPr b="1" sz="3400">
              <a:solidFill>
                <a:schemeClr val="dk2"/>
              </a:solidFill>
              <a:latin typeface="Trebuchet MS"/>
              <a:ea typeface="Trebuchet MS"/>
              <a:cs typeface="Trebuchet MS"/>
              <a:sym typeface="Trebuchet MS"/>
            </a:endParaRPr>
          </a:p>
          <a:p>
            <a:pPr indent="0" lvl="0" marL="0" rtl="0" algn="ctr">
              <a:spcBef>
                <a:spcPts val="0"/>
              </a:spcBef>
              <a:spcAft>
                <a:spcPts val="0"/>
              </a:spcAft>
              <a:buNone/>
            </a:pPr>
            <a:r>
              <a:t/>
            </a:r>
            <a:endParaRPr b="1" sz="4300">
              <a:solidFill>
                <a:schemeClr val="dk2"/>
              </a:solidFill>
              <a:latin typeface="Times New Roman"/>
              <a:ea typeface="Times New Roman"/>
              <a:cs typeface="Times New Roman"/>
              <a:sym typeface="Times New Roman"/>
            </a:endParaRPr>
          </a:p>
        </p:txBody>
      </p:sp>
      <p:pic>
        <p:nvPicPr>
          <p:cNvPr id="107" name="Google Shape;107;p25"/>
          <p:cNvPicPr preferRelativeResize="0"/>
          <p:nvPr/>
        </p:nvPicPr>
        <p:blipFill rotWithShape="1">
          <a:blip r:embed="rId5">
            <a:alphaModFix/>
          </a:blip>
          <a:srcRect b="0" l="8933" r="7733" t="2610"/>
          <a:stretch/>
        </p:blipFill>
        <p:spPr>
          <a:xfrm>
            <a:off x="4537525" y="5052000"/>
            <a:ext cx="25098677" cy="16501050"/>
          </a:xfrm>
          <a:prstGeom prst="rect">
            <a:avLst/>
          </a:prstGeom>
          <a:noFill/>
          <a:ln>
            <a:noFill/>
          </a:ln>
        </p:spPr>
      </p:pic>
      <p:sp>
        <p:nvSpPr>
          <p:cNvPr id="108" name="Google Shape;108;p25"/>
          <p:cNvSpPr txBox="1"/>
          <p:nvPr/>
        </p:nvSpPr>
        <p:spPr>
          <a:xfrm>
            <a:off x="409350" y="3290700"/>
            <a:ext cx="32099700" cy="1761300"/>
          </a:xfrm>
          <a:prstGeom prst="rect">
            <a:avLst/>
          </a:prstGeom>
          <a:solidFill>
            <a:srgbClr val="98D7B6"/>
          </a:solidFill>
          <a:ln cap="flat" cmpd="sng" w="1905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1200"/>
              </a:spcAft>
              <a:buNone/>
            </a:pPr>
            <a:r>
              <a:rPr lang="en" sz="2600">
                <a:solidFill>
                  <a:schemeClr val="dk1"/>
                </a:solidFill>
                <a:latin typeface="Times New Roman"/>
                <a:ea typeface="Times New Roman"/>
                <a:cs typeface="Times New Roman"/>
                <a:sym typeface="Times New Roman"/>
              </a:rPr>
              <a:t>The implementation of circular economy (CE) models in the livestock industry has been used as a strategy to achieve sustainable livestock production. CE model proposes the limited use of natural resources in the production process and  minimizes externalities.(Reckmann, K., Traulsen, I., &amp; Krieter, J. 2013). CE business models are based on three principles: eliminate waste and pollution, circulate products or materials, and regenerate nature. Furthermore, there are five CE business models, of which two are represented in this case study: circular supplies and resource recovery. Kualoa Grown swine operation  incorporates the balance between economic growth, environment, and society. </a:t>
            </a:r>
            <a:endParaRPr sz="2600">
              <a:solidFill>
                <a:schemeClr val="dk1"/>
              </a:solidFill>
              <a:latin typeface="Times New Roman"/>
              <a:ea typeface="Times New Roman"/>
              <a:cs typeface="Times New Roman"/>
              <a:sym typeface="Times New Roman"/>
            </a:endParaRPr>
          </a:p>
        </p:txBody>
      </p:sp>
      <p:sp>
        <p:nvSpPr>
          <p:cNvPr id="109" name="Google Shape;109;p25"/>
          <p:cNvSpPr txBox="1"/>
          <p:nvPr/>
        </p:nvSpPr>
        <p:spPr>
          <a:xfrm>
            <a:off x="23168425" y="5449200"/>
            <a:ext cx="9340500" cy="4260900"/>
          </a:xfrm>
          <a:prstGeom prst="rect">
            <a:avLst/>
          </a:prstGeom>
          <a:solidFill>
            <a:srgbClr val="E0E0E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62500" lnSpcReduction="20000"/>
          </a:bodyPr>
          <a:lstStyle/>
          <a:p>
            <a:pPr indent="0" lvl="0" marL="0" rtl="0" algn="ctr">
              <a:lnSpc>
                <a:spcPct val="115000"/>
              </a:lnSpc>
              <a:spcBef>
                <a:spcPts val="0"/>
              </a:spcBef>
              <a:spcAft>
                <a:spcPts val="0"/>
              </a:spcAft>
              <a:buNone/>
            </a:pPr>
            <a:r>
              <a:t/>
            </a:r>
            <a:endParaRPr sz="2000">
              <a:solidFill>
                <a:srgbClr val="1D1D1D"/>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 sz="2752">
                <a:solidFill>
                  <a:srgbClr val="1D1D1D"/>
                </a:solidFill>
                <a:latin typeface="Times New Roman"/>
                <a:ea typeface="Times New Roman"/>
                <a:cs typeface="Times New Roman"/>
                <a:sym typeface="Times New Roman"/>
              </a:rPr>
              <a:t>Kualoa Ranch is a private nature reserve located on the windward coast of O’ahu. Kualoa Grown is the brand of the agricultural operations, where their farmers cultivate, and raise food for Hawai’i. Kualoa Grown piggery initiated 6 years ago based on Korean natural farming (KNF) principles, pioneering the production of local pork with a sustainable approach. The initial project was designed in a small scale with maximum capacity of 80-100 animals to determine the viability of the KNF model as a sustainable option for raising animals compared with the establishment of a Concentrated Animal Feed Operation (CAFO) which is highly profitable but unsustainable and with poor animal welfare. </a:t>
            </a:r>
            <a:r>
              <a:rPr lang="en" sz="2752">
                <a:solidFill>
                  <a:srgbClr val="1D1D1D"/>
                </a:solidFill>
                <a:latin typeface="Times New Roman"/>
                <a:ea typeface="Times New Roman"/>
                <a:cs typeface="Times New Roman"/>
                <a:sym typeface="Times New Roman"/>
              </a:rPr>
              <a:t>Kualoa Grown posses unique characteristics which provides certain advantages over emerging swine farms when it comes to the four factors of production (land, capital, labor and entrepreneurship). </a:t>
            </a:r>
            <a:r>
              <a:rPr lang="en" sz="2752">
                <a:solidFill>
                  <a:srgbClr val="1D1D1D"/>
                </a:solidFill>
                <a:latin typeface="Times New Roman"/>
                <a:ea typeface="Times New Roman"/>
                <a:cs typeface="Times New Roman"/>
                <a:sym typeface="Times New Roman"/>
              </a:rPr>
              <a:t>Kualoa Ranch owns 4000 acres of land which allows them to designate areas for farming exclusively. Also, Kualoa Ranch main revenues comes from touristic activities, some of them are diverted to subsidize Kualoa Grown capital and labor. Thus far, Kualoa Grown piggery has implemented a cost-effective, pollution-prevention, deep litter technology complaining with best management practices (BMPs), US EPA laws and the Hawaiʻi State Department of Health. However, there are areas of opportunity to achieve full circularity, </a:t>
            </a:r>
            <a:r>
              <a:rPr lang="en" sz="2752">
                <a:solidFill>
                  <a:srgbClr val="1D1D1D"/>
                </a:solidFill>
                <a:latin typeface="Times New Roman"/>
                <a:ea typeface="Times New Roman"/>
                <a:cs typeface="Times New Roman"/>
                <a:sym typeface="Times New Roman"/>
              </a:rPr>
              <a:t>sustainability</a:t>
            </a:r>
            <a:r>
              <a:rPr lang="en" sz="2752">
                <a:solidFill>
                  <a:srgbClr val="1D1D1D"/>
                </a:solidFill>
                <a:latin typeface="Times New Roman"/>
                <a:ea typeface="Times New Roman"/>
                <a:cs typeface="Times New Roman"/>
                <a:sym typeface="Times New Roman"/>
              </a:rPr>
              <a:t> and become a self-sufficient farm.</a:t>
            </a:r>
            <a:endParaRPr sz="2752">
              <a:solidFill>
                <a:srgbClr val="1D1D1D"/>
              </a:solidFill>
              <a:latin typeface="Times New Roman"/>
              <a:ea typeface="Times New Roman"/>
              <a:cs typeface="Times New Roman"/>
              <a:sym typeface="Times New Roman"/>
            </a:endParaRPr>
          </a:p>
        </p:txBody>
      </p:sp>
      <p:sp>
        <p:nvSpPr>
          <p:cNvPr id="110" name="Google Shape;110;p25"/>
          <p:cNvSpPr txBox="1"/>
          <p:nvPr/>
        </p:nvSpPr>
        <p:spPr>
          <a:xfrm>
            <a:off x="25713900" y="14062650"/>
            <a:ext cx="6811800" cy="4975200"/>
          </a:xfrm>
          <a:prstGeom prst="rect">
            <a:avLst/>
          </a:prstGeom>
          <a:solidFill>
            <a:srgbClr val="D9EAD3"/>
          </a:solid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2000">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n" sz="1800">
                <a:solidFill>
                  <a:srgbClr val="1D1D1D"/>
                </a:solidFill>
                <a:latin typeface="Times New Roman"/>
                <a:ea typeface="Times New Roman"/>
                <a:cs typeface="Times New Roman"/>
                <a:sym typeface="Times New Roman"/>
              </a:rPr>
              <a:t>The purchase and importation of feed grain are the main variable costs of the KNF piggery, comprising almost </a:t>
            </a:r>
            <a:r>
              <a:rPr lang="en" sz="1800">
                <a:solidFill>
                  <a:srgbClr val="1D1D1D"/>
                </a:solidFill>
                <a:latin typeface="Times New Roman"/>
                <a:ea typeface="Times New Roman"/>
                <a:cs typeface="Times New Roman"/>
                <a:sym typeface="Times New Roman"/>
              </a:rPr>
              <a:t>70% of total cost inputs</a:t>
            </a:r>
            <a:r>
              <a:rPr lang="en" sz="1800">
                <a:solidFill>
                  <a:srgbClr val="1D1D1D"/>
                </a:solidFill>
                <a:latin typeface="Times New Roman"/>
                <a:ea typeface="Times New Roman"/>
                <a:cs typeface="Times New Roman"/>
                <a:sym typeface="Times New Roman"/>
              </a:rPr>
              <a:t>. </a:t>
            </a:r>
            <a:endParaRPr sz="1800">
              <a:solidFill>
                <a:srgbClr val="1D1D1D"/>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n" sz="1800">
                <a:solidFill>
                  <a:srgbClr val="1D1D1D"/>
                </a:solidFill>
                <a:latin typeface="Times New Roman"/>
                <a:ea typeface="Times New Roman"/>
                <a:cs typeface="Times New Roman"/>
                <a:sym typeface="Times New Roman"/>
              </a:rPr>
              <a:t>An alternative to the importation of purchased grain would be the collection of slop from Kualoa’s restaurant and non-marketable produce from their farm to decrease the feed cost, increase total profits, and become more self-sufficient and sustainable. In an effort toward this circular economy business model (circular supplies), Kualoa Grown diverts food waste (10,000 lbs of fruit and vegetables trimmings in 2022) from the restaurant to the swine farm. Additionally, fruit and vegetables that are not market grade or are undesirable by farmers market consumers are sent to the farm to supplement the pigs’ diet. Despite the size of Kualoa’s restaurant and agricultural operations, the amount of diverted food waste still only covers 7% of the nutritional requirements of the animals, suggesting that most of the feed to raise pigs is coming from imported grain sources.</a:t>
            </a:r>
            <a:endParaRPr sz="1800">
              <a:solidFill>
                <a:srgbClr val="1D1D1D"/>
              </a:solidFill>
              <a:latin typeface="Times New Roman"/>
              <a:ea typeface="Times New Roman"/>
              <a:cs typeface="Times New Roman"/>
              <a:sym typeface="Times New Roman"/>
            </a:endParaRPr>
          </a:p>
        </p:txBody>
      </p:sp>
      <p:sp>
        <p:nvSpPr>
          <p:cNvPr id="111" name="Google Shape;111;p25"/>
          <p:cNvSpPr txBox="1"/>
          <p:nvPr/>
        </p:nvSpPr>
        <p:spPr>
          <a:xfrm>
            <a:off x="19997088" y="16309525"/>
            <a:ext cx="5349600" cy="4648500"/>
          </a:xfrm>
          <a:prstGeom prst="rect">
            <a:avLst/>
          </a:prstGeom>
          <a:solidFill>
            <a:srgbClr val="D9EAD3"/>
          </a:solidFill>
          <a:ln cap="flat" cmpd="sng" w="38100">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t/>
            </a:r>
            <a:endParaRPr sz="2000">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n" sz="1800">
                <a:latin typeface="Times New Roman"/>
                <a:ea typeface="Times New Roman"/>
                <a:cs typeface="Times New Roman"/>
                <a:sym typeface="Times New Roman"/>
              </a:rPr>
              <a:t>Deep litter floors: In order to create the living floor and  fulfill EPA regulations, the bottom of KNF piggery was dug 4 feet depth and cover with thick plastic liner at the base of the floor. Five layers were  strategically laid down. The first layer consists of cinders mixed with bio-char. The second layer consists of cut logs piled to a depth of 2 feet.. The third layer is comprised coconut fronds and green waste and finally spread a layer of indigenous microorganisms.</a:t>
            </a:r>
            <a:endParaRPr sz="1800">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n" sz="1800">
                <a:latin typeface="Times New Roman"/>
                <a:ea typeface="Times New Roman"/>
                <a:cs typeface="Times New Roman"/>
                <a:sym typeface="Times New Roman"/>
              </a:rPr>
              <a:t>Overtime pig manure mix with green waste and microorganisms creates a biological based fertilizer in compost form which is used in agricultural fields. The compost production is an example of circular economy business models (resource recovery) which closes the loop transforming pig manure into compost.</a:t>
            </a:r>
            <a:endParaRPr sz="1800">
              <a:latin typeface="Times New Roman"/>
              <a:ea typeface="Times New Roman"/>
              <a:cs typeface="Times New Roman"/>
              <a:sym typeface="Times New Roman"/>
            </a:endParaRPr>
          </a:p>
        </p:txBody>
      </p:sp>
      <p:sp>
        <p:nvSpPr>
          <p:cNvPr id="112" name="Google Shape;112;p25"/>
          <p:cNvSpPr txBox="1"/>
          <p:nvPr/>
        </p:nvSpPr>
        <p:spPr>
          <a:xfrm>
            <a:off x="256950" y="5449200"/>
            <a:ext cx="9594000" cy="3617100"/>
          </a:xfrm>
          <a:prstGeom prst="rect">
            <a:avLst/>
          </a:prstGeom>
          <a:solidFill>
            <a:srgbClr val="E0E0E0"/>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000">
              <a:solidFill>
                <a:srgbClr val="1D1D1D"/>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n" sz="2000">
                <a:solidFill>
                  <a:srgbClr val="1D1D1D"/>
                </a:solidFill>
                <a:latin typeface="Times New Roman"/>
                <a:ea typeface="Times New Roman"/>
                <a:cs typeface="Times New Roman"/>
                <a:sym typeface="Times New Roman"/>
              </a:rPr>
              <a:t>The pork industry in Hawai‘i has maintained its levels of consumption for the last ten years. However, local production has declined by 3.7% despite the cost and demand. Kualoa Grown aids pork self sufficiency in Hawai‘i. The intention is to raise local pork controlling the production from farrow to finish, minimizing cost of production and transportation for traceability purposes. Last year Kualoa produced </a:t>
            </a:r>
            <a:r>
              <a:rPr lang="en" sz="2000">
                <a:solidFill>
                  <a:schemeClr val="dk1"/>
                </a:solidFill>
                <a:latin typeface="Times New Roman"/>
                <a:ea typeface="Times New Roman"/>
                <a:cs typeface="Times New Roman"/>
                <a:sym typeface="Times New Roman"/>
              </a:rPr>
              <a:t>15,000 </a:t>
            </a:r>
            <a:r>
              <a:rPr lang="en" sz="2000">
                <a:solidFill>
                  <a:schemeClr val="dk1"/>
                </a:solidFill>
                <a:latin typeface="Times New Roman"/>
                <a:ea typeface="Times New Roman"/>
                <a:cs typeface="Times New Roman"/>
                <a:sym typeface="Times New Roman"/>
              </a:rPr>
              <a:t>lbs</a:t>
            </a:r>
            <a:r>
              <a:rPr lang="en" sz="2000">
                <a:solidFill>
                  <a:srgbClr val="1D1D1D"/>
                </a:solidFill>
                <a:latin typeface="Times New Roman"/>
                <a:ea typeface="Times New Roman"/>
                <a:cs typeface="Times New Roman"/>
                <a:sym typeface="Times New Roman"/>
              </a:rPr>
              <a:t> </a:t>
            </a:r>
            <a:r>
              <a:rPr lang="en" sz="2000">
                <a:solidFill>
                  <a:srgbClr val="1D1D1D"/>
                </a:solidFill>
                <a:latin typeface="Times New Roman"/>
                <a:ea typeface="Times New Roman"/>
                <a:cs typeface="Times New Roman"/>
                <a:sym typeface="Times New Roman"/>
              </a:rPr>
              <a:t>of pork. The main point sale is the farmers’ market to supply animal protein for local families. </a:t>
            </a:r>
            <a:r>
              <a:rPr lang="en" sz="2000">
                <a:solidFill>
                  <a:srgbClr val="1D1D1D"/>
                </a:solidFill>
                <a:latin typeface="Times New Roman"/>
                <a:ea typeface="Times New Roman"/>
                <a:cs typeface="Times New Roman"/>
                <a:sym typeface="Times New Roman"/>
              </a:rPr>
              <a:t>However, local restaurants and local sausages companies are demanding kualoa grown’ pork due to the added value and label of “local pork” that the local community increasingly prefers</a:t>
            </a:r>
            <a:r>
              <a:rPr lang="en" sz="2000">
                <a:solidFill>
                  <a:srgbClr val="1D1D1D"/>
                </a:solidFill>
                <a:latin typeface="Times New Roman"/>
                <a:ea typeface="Times New Roman"/>
                <a:cs typeface="Times New Roman"/>
                <a:sym typeface="Times New Roman"/>
              </a:rPr>
              <a:t>. This continue demand of local pork from kualoa causes constant shortage of pork in farmers market or restaurants. </a:t>
            </a:r>
            <a:endParaRPr sz="2000">
              <a:solidFill>
                <a:srgbClr val="1F1F1F"/>
              </a:solidFill>
              <a:latin typeface="Roboto"/>
              <a:ea typeface="Roboto"/>
              <a:cs typeface="Roboto"/>
              <a:sym typeface="Roboto"/>
            </a:endParaRPr>
          </a:p>
        </p:txBody>
      </p:sp>
      <p:sp>
        <p:nvSpPr>
          <p:cNvPr id="113" name="Google Shape;113;p25"/>
          <p:cNvSpPr txBox="1"/>
          <p:nvPr/>
        </p:nvSpPr>
        <p:spPr>
          <a:xfrm>
            <a:off x="14628524" y="21283550"/>
            <a:ext cx="1101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Figure 1. Circular economy diagram of resource flows at Kualoa Grown Korean Natural Farming swine operation</a:t>
            </a:r>
            <a:endParaRPr sz="1800">
              <a:solidFill>
                <a:schemeClr val="dk1"/>
              </a:solidFill>
              <a:latin typeface="Average"/>
              <a:ea typeface="Average"/>
              <a:cs typeface="Average"/>
              <a:sym typeface="Average"/>
            </a:endParaRPr>
          </a:p>
        </p:txBody>
      </p:sp>
      <p:sp>
        <p:nvSpPr>
          <p:cNvPr id="114" name="Google Shape;114;p25"/>
          <p:cNvSpPr txBox="1"/>
          <p:nvPr/>
        </p:nvSpPr>
        <p:spPr>
          <a:xfrm>
            <a:off x="5244325" y="14715675"/>
            <a:ext cx="7512600" cy="4185000"/>
          </a:xfrm>
          <a:prstGeom prst="rect">
            <a:avLst/>
          </a:prstGeom>
          <a:solidFill>
            <a:srgbClr val="D9EAD3"/>
          </a:solid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t/>
            </a:r>
            <a:endParaRPr sz="1800">
              <a:solidFill>
                <a:srgbClr val="1D1D1D"/>
              </a:solidFill>
              <a:latin typeface="Times New Roman"/>
              <a:ea typeface="Times New Roman"/>
              <a:cs typeface="Times New Roman"/>
              <a:sym typeface="Times New Roman"/>
            </a:endParaRPr>
          </a:p>
          <a:p>
            <a:pPr indent="0" lvl="0" marL="0" rtl="0" algn="just">
              <a:lnSpc>
                <a:spcPct val="90000"/>
              </a:lnSpc>
              <a:spcBef>
                <a:spcPts val="0"/>
              </a:spcBef>
              <a:spcAft>
                <a:spcPts val="0"/>
              </a:spcAft>
              <a:buNone/>
            </a:pPr>
            <a:r>
              <a:rPr lang="en" sz="1800">
                <a:solidFill>
                  <a:srgbClr val="1D1D1D"/>
                </a:solidFill>
                <a:latin typeface="Times New Roman"/>
                <a:ea typeface="Times New Roman"/>
                <a:cs typeface="Times New Roman"/>
                <a:sym typeface="Times New Roman"/>
              </a:rPr>
              <a:t>Kualoa Grown enterprise grows 60 different crops, flowers, and five types of animal protein. The variable inputs for the agricultural production (chemical and natural  fertilizer, pesticides, herbicides, seeds) are almost 90% imported from the U.S. Kualoa Grown intends to replace more of the chemical fertilizer with swine compost from their piggery to minimize the production cost, reduce negative impact to land and become more sustainable. Due to the scale of the small KNF piggery and the large scale of the agricultural sites, the amount of compost produced is not sufficient to fully substitute for chemical fertilizers. Literature suggests that a KNF piggery can hold pig manure up to 10 years before to collect the compost produced. However the agricultural operations and the KNF piggery are working simultaneously which prevents the collection of pig manure at the moment to be used in the crops.</a:t>
            </a:r>
            <a:r>
              <a:rPr lang="en" sz="1800">
                <a:solidFill>
                  <a:srgbClr val="1F1F1F"/>
                </a:solidFill>
                <a:latin typeface="Times New Roman"/>
                <a:ea typeface="Times New Roman"/>
                <a:cs typeface="Times New Roman"/>
                <a:sym typeface="Times New Roman"/>
              </a:rPr>
              <a:t> Another limitation is the use of manure compost in certain crops allowed by USDA. Use of animal manure is only allowed for root crops, flowers and orchards to prevent foodborne infection.</a:t>
            </a:r>
            <a:endParaRPr sz="1800">
              <a:solidFill>
                <a:srgbClr val="1D1D1D"/>
              </a:solidFill>
              <a:latin typeface="Times New Roman"/>
              <a:ea typeface="Times New Roman"/>
              <a:cs typeface="Times New Roman"/>
              <a:sym typeface="Times New Roman"/>
            </a:endParaRPr>
          </a:p>
        </p:txBody>
      </p:sp>
      <p:pic>
        <p:nvPicPr>
          <p:cNvPr id="115" name="Google Shape;115;p25"/>
          <p:cNvPicPr preferRelativeResize="0"/>
          <p:nvPr/>
        </p:nvPicPr>
        <p:blipFill rotWithShape="1">
          <a:blip r:embed="rId6">
            <a:alphaModFix/>
          </a:blip>
          <a:srcRect b="6890" l="0" r="0" t="0"/>
          <a:stretch/>
        </p:blipFill>
        <p:spPr>
          <a:xfrm>
            <a:off x="22501650" y="12088175"/>
            <a:ext cx="2492500" cy="3095496"/>
          </a:xfrm>
          <a:prstGeom prst="rect">
            <a:avLst/>
          </a:prstGeom>
          <a:noFill/>
          <a:ln>
            <a:noFill/>
          </a:ln>
        </p:spPr>
      </p:pic>
      <p:sp>
        <p:nvSpPr>
          <p:cNvPr id="116" name="Google Shape;116;p25"/>
          <p:cNvSpPr txBox="1"/>
          <p:nvPr/>
        </p:nvSpPr>
        <p:spPr>
          <a:xfrm>
            <a:off x="22378549" y="15312175"/>
            <a:ext cx="273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Average"/>
                <a:ea typeface="Average"/>
                <a:cs typeface="Average"/>
                <a:sym typeface="Average"/>
              </a:rPr>
              <a:t>Figure 2: Kualoa Grown KNF  piggery </a:t>
            </a:r>
            <a:endParaRPr sz="1200">
              <a:solidFill>
                <a:schemeClr val="dk1"/>
              </a:solidFill>
              <a:latin typeface="Average"/>
              <a:ea typeface="Average"/>
              <a:cs typeface="Average"/>
              <a:sym typeface="Average"/>
            </a:endParaRPr>
          </a:p>
        </p:txBody>
      </p:sp>
      <p:sp>
        <p:nvSpPr>
          <p:cNvPr id="117" name="Google Shape;117;p25"/>
          <p:cNvSpPr txBox="1"/>
          <p:nvPr/>
        </p:nvSpPr>
        <p:spPr>
          <a:xfrm>
            <a:off x="409375" y="9301425"/>
            <a:ext cx="4661700" cy="12286200"/>
          </a:xfrm>
          <a:prstGeom prst="rect">
            <a:avLst/>
          </a:prstGeom>
          <a:solidFill>
            <a:srgbClr val="FFF2CC"/>
          </a:solidFill>
          <a:ln cap="flat" cmpd="sng" w="28575">
            <a:solidFill>
              <a:srgbClr val="D5A6BD"/>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2000">
              <a:solidFill>
                <a:srgbClr val="1D1D1D"/>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800">
                <a:solidFill>
                  <a:srgbClr val="1D1D1D"/>
                </a:solidFill>
                <a:latin typeface="Times New Roman"/>
                <a:ea typeface="Times New Roman"/>
                <a:cs typeface="Times New Roman"/>
                <a:sym typeface="Times New Roman"/>
              </a:rPr>
              <a:t>Realizing expanded KNF benefits</a:t>
            </a:r>
            <a:endParaRPr b="1" sz="1800">
              <a:solidFill>
                <a:srgbClr val="1D1D1D"/>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 sz="1800">
                <a:solidFill>
                  <a:srgbClr val="1D1D1D"/>
                </a:solidFill>
                <a:latin typeface="Times New Roman"/>
                <a:ea typeface="Times New Roman"/>
                <a:cs typeface="Times New Roman"/>
                <a:sym typeface="Times New Roman"/>
              </a:rPr>
              <a:t>Considering that feed costs are the main expense of the KNF piggery the following scenarios could decrease the feeding costs and became more sustainable and profitable in the long run.</a:t>
            </a:r>
            <a:endParaRPr sz="1800">
              <a:solidFill>
                <a:srgbClr val="1D1D1D"/>
              </a:solidFill>
              <a:latin typeface="Times New Roman"/>
              <a:ea typeface="Times New Roman"/>
              <a:cs typeface="Times New Roman"/>
              <a:sym typeface="Times New Roman"/>
            </a:endParaRPr>
          </a:p>
          <a:p>
            <a:pPr indent="-342900" lvl="0" marL="457200" rtl="0" algn="just">
              <a:lnSpc>
                <a:spcPct val="115000"/>
              </a:lnSpc>
              <a:spcBef>
                <a:spcPts val="0"/>
              </a:spcBef>
              <a:spcAft>
                <a:spcPts val="0"/>
              </a:spcAft>
              <a:buClr>
                <a:srgbClr val="1D1D1D"/>
              </a:buClr>
              <a:buSzPts val="1800"/>
              <a:buFont typeface="Times New Roman"/>
              <a:buAutoNum type="alphaUcParenR"/>
            </a:pPr>
            <a:r>
              <a:rPr lang="en" sz="1800">
                <a:solidFill>
                  <a:srgbClr val="1D1D1D"/>
                </a:solidFill>
                <a:latin typeface="Times New Roman"/>
                <a:ea typeface="Times New Roman"/>
                <a:cs typeface="Times New Roman"/>
                <a:sym typeface="Times New Roman"/>
              </a:rPr>
              <a:t>Creation of employment at Kualoa Ranch to collect food waste from hotels and restaurants to feed the pigs (consider current cost of feed vs fuel and wages)</a:t>
            </a:r>
            <a:endParaRPr sz="1800">
              <a:solidFill>
                <a:srgbClr val="1D1D1D"/>
              </a:solidFill>
              <a:latin typeface="Times New Roman"/>
              <a:ea typeface="Times New Roman"/>
              <a:cs typeface="Times New Roman"/>
              <a:sym typeface="Times New Roman"/>
            </a:endParaRPr>
          </a:p>
          <a:p>
            <a:pPr indent="-342900" lvl="0" marL="457200" rtl="0" algn="just">
              <a:lnSpc>
                <a:spcPct val="115000"/>
              </a:lnSpc>
              <a:spcBef>
                <a:spcPts val="0"/>
              </a:spcBef>
              <a:spcAft>
                <a:spcPts val="0"/>
              </a:spcAft>
              <a:buClr>
                <a:srgbClr val="1D1D1D"/>
              </a:buClr>
              <a:buSzPts val="1800"/>
              <a:buFont typeface="Times New Roman"/>
              <a:buAutoNum type="alphaUcParenR"/>
            </a:pPr>
            <a:r>
              <a:rPr lang="en" sz="1800">
                <a:solidFill>
                  <a:srgbClr val="1D1D1D"/>
                </a:solidFill>
                <a:latin typeface="Times New Roman"/>
                <a:ea typeface="Times New Roman"/>
                <a:cs typeface="Times New Roman"/>
                <a:sym typeface="Times New Roman"/>
              </a:rPr>
              <a:t>3rd party business opportunity to collect slop around Island and deliver to swine farms in Oahu (consider promoting the creation of more swine farms to make this business profitable)</a:t>
            </a:r>
            <a:endParaRPr sz="1800">
              <a:solidFill>
                <a:srgbClr val="1D1D1D"/>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 sz="1800">
                <a:solidFill>
                  <a:srgbClr val="1D1D1D"/>
                </a:solidFill>
                <a:latin typeface="Times New Roman"/>
                <a:ea typeface="Times New Roman"/>
                <a:cs typeface="Times New Roman"/>
                <a:sym typeface="Times New Roman"/>
              </a:rPr>
              <a:t>For both scenarios, it is necessary the acquisition of a vehicle that can hold heavy loads of food waste and the mayor expense would be labor and fuel.</a:t>
            </a:r>
            <a:endParaRPr sz="2000">
              <a:solidFill>
                <a:srgbClr val="1D1D1D"/>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sz="1800">
                <a:solidFill>
                  <a:srgbClr val="1D1D1D"/>
                </a:solidFill>
                <a:latin typeface="Times New Roman"/>
                <a:ea typeface="Times New Roman"/>
                <a:cs typeface="Times New Roman"/>
                <a:sym typeface="Times New Roman"/>
              </a:rPr>
              <a:t>Scaling the Kualoa Grown Piggery</a:t>
            </a:r>
            <a:endParaRPr b="1" sz="1800">
              <a:solidFill>
                <a:srgbClr val="1D1D1D"/>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 sz="1800">
                <a:solidFill>
                  <a:srgbClr val="1D1D1D"/>
                </a:solidFill>
                <a:latin typeface="Times New Roman"/>
                <a:ea typeface="Times New Roman"/>
                <a:cs typeface="Times New Roman"/>
                <a:sym typeface="Times New Roman"/>
              </a:rPr>
              <a:t>The high demand of local pork is making Kualoa Grown considering the idea of scaling the pork production. With resources being limited, the expansion of touristic activities would create higher profits than pork production. However Kualoa Grown vision is to aid food security in Hawai’i and supply the current demand of animal protein.</a:t>
            </a:r>
            <a:endParaRPr sz="2000">
              <a:solidFill>
                <a:srgbClr val="1D1D1D"/>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 sz="1800">
                <a:solidFill>
                  <a:srgbClr val="1D1D1D"/>
                </a:solidFill>
                <a:latin typeface="Times New Roman"/>
                <a:ea typeface="Times New Roman"/>
                <a:cs typeface="Times New Roman"/>
                <a:sym typeface="Times New Roman"/>
              </a:rPr>
              <a:t>Kualoa Grown alternative for scaling the pork production combining the agroturism is the development of “pasture pigs” where in a designated piece of land (two acres) Kualoa proposes to finish their hogs in grasslands to minimize cost of infrastructure, maintenance and labor. Additionally, it will create a value added to the meat adding the label of “local pasture pork”  and finally the tourists will enjoy the view of pigs raised in grasslands.</a:t>
            </a:r>
            <a:endParaRPr b="1" sz="1800">
              <a:solidFill>
                <a:srgbClr val="1D1D1D"/>
              </a:solidFill>
              <a:latin typeface="Times New Roman"/>
              <a:ea typeface="Times New Roman"/>
              <a:cs typeface="Times New Roman"/>
              <a:sym typeface="Times New Roman"/>
            </a:endParaRPr>
          </a:p>
        </p:txBody>
      </p:sp>
      <p:sp>
        <p:nvSpPr>
          <p:cNvPr id="118" name="Google Shape;118;p25"/>
          <p:cNvSpPr txBox="1"/>
          <p:nvPr/>
        </p:nvSpPr>
        <p:spPr>
          <a:xfrm>
            <a:off x="5297150" y="19336250"/>
            <a:ext cx="9105300" cy="2727600"/>
          </a:xfrm>
          <a:prstGeom prst="rect">
            <a:avLst/>
          </a:prstGeom>
          <a:solidFill>
            <a:srgbClr val="FCE5CD"/>
          </a:solidFill>
          <a:ln cap="flat" cmpd="sng" w="28575">
            <a:solidFill>
              <a:srgbClr val="E69138"/>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rgbClr val="1D1D1D"/>
                </a:solidFill>
                <a:latin typeface="Times New Roman"/>
                <a:ea typeface="Times New Roman"/>
                <a:cs typeface="Times New Roman"/>
                <a:sym typeface="Times New Roman"/>
              </a:rPr>
              <a:t>Acknowledgement</a:t>
            </a:r>
            <a:endParaRPr b="1" sz="2000">
              <a:solidFill>
                <a:srgbClr val="1D1D1D"/>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800">
                <a:solidFill>
                  <a:srgbClr val="1D1D1D"/>
                </a:solidFill>
                <a:latin typeface="Times New Roman"/>
                <a:ea typeface="Times New Roman"/>
                <a:cs typeface="Times New Roman"/>
                <a:sym typeface="Times New Roman"/>
              </a:rPr>
              <a:t>The authors would like to thank Kualoa Ranch and family, Manager of Kualoa Grown Taylor Kellerman, Agriculture and Livestock Manager Austin Tom, Kualoa Grown farmers and employees. Special acknowledgement to the Morgan family for enriching people’s lives by preserving and producing the land and its history. This vision serves as an example of a community-oriented business that promotes environmental conservation while supporting local economic development. This project was supported </a:t>
            </a:r>
            <a:r>
              <a:rPr lang="en" sz="1800">
                <a:solidFill>
                  <a:srgbClr val="1D1D1D"/>
                </a:solidFill>
                <a:latin typeface="Times New Roman"/>
                <a:ea typeface="Times New Roman"/>
                <a:cs typeface="Times New Roman"/>
                <a:sym typeface="Times New Roman"/>
              </a:rPr>
              <a:t>through</a:t>
            </a:r>
            <a:r>
              <a:rPr lang="en" sz="1800">
                <a:solidFill>
                  <a:srgbClr val="1D1D1D"/>
                </a:solidFill>
                <a:latin typeface="Times New Roman"/>
                <a:ea typeface="Times New Roman"/>
                <a:cs typeface="Times New Roman"/>
                <a:sym typeface="Times New Roman"/>
              </a:rPr>
              <a:t> a Grant from Hawaii Electric and TBSE Bridge Program.</a:t>
            </a:r>
            <a:endParaRPr sz="1800">
              <a:solidFill>
                <a:srgbClr val="1D1D1D"/>
              </a:solidFill>
              <a:latin typeface="Times New Roman"/>
              <a:ea typeface="Times New Roman"/>
              <a:cs typeface="Times New Roman"/>
              <a:sym typeface="Times New Roman"/>
            </a:endParaRPr>
          </a:p>
        </p:txBody>
      </p:sp>
      <p:pic>
        <p:nvPicPr>
          <p:cNvPr id="119" name="Google Shape;119;p25"/>
          <p:cNvPicPr preferRelativeResize="0"/>
          <p:nvPr/>
        </p:nvPicPr>
        <p:blipFill>
          <a:blip r:embed="rId7">
            <a:alphaModFix/>
          </a:blip>
          <a:stretch>
            <a:fillRect/>
          </a:stretch>
        </p:blipFill>
        <p:spPr>
          <a:xfrm>
            <a:off x="29084925" y="-99162"/>
            <a:ext cx="3562724" cy="3271366"/>
          </a:xfrm>
          <a:prstGeom prst="rect">
            <a:avLst/>
          </a:prstGeom>
          <a:noFill/>
          <a:ln>
            <a:noFill/>
          </a:ln>
        </p:spPr>
      </p:pic>
      <p:pic>
        <p:nvPicPr>
          <p:cNvPr id="120" name="Google Shape;120;p25"/>
          <p:cNvPicPr preferRelativeResize="0"/>
          <p:nvPr/>
        </p:nvPicPr>
        <p:blipFill>
          <a:blip r:embed="rId8">
            <a:alphaModFix/>
          </a:blip>
          <a:stretch>
            <a:fillRect/>
          </a:stretch>
        </p:blipFill>
        <p:spPr>
          <a:xfrm>
            <a:off x="29636200" y="20672755"/>
            <a:ext cx="1165450" cy="996300"/>
          </a:xfrm>
          <a:prstGeom prst="rect">
            <a:avLst/>
          </a:prstGeom>
          <a:noFill/>
          <a:ln>
            <a:noFill/>
          </a:ln>
        </p:spPr>
      </p:pic>
      <p:pic>
        <p:nvPicPr>
          <p:cNvPr id="121" name="Google Shape;121;p25"/>
          <p:cNvPicPr preferRelativeResize="0"/>
          <p:nvPr/>
        </p:nvPicPr>
        <p:blipFill>
          <a:blip r:embed="rId9">
            <a:alphaModFix/>
          </a:blip>
          <a:stretch>
            <a:fillRect/>
          </a:stretch>
        </p:blipFill>
        <p:spPr>
          <a:xfrm>
            <a:off x="30945837" y="19983950"/>
            <a:ext cx="1766964" cy="1761300"/>
          </a:xfrm>
          <a:prstGeom prst="rect">
            <a:avLst/>
          </a:prstGeom>
          <a:noFill/>
          <a:ln>
            <a:noFill/>
          </a:ln>
        </p:spPr>
      </p:pic>
      <p:sp>
        <p:nvSpPr>
          <p:cNvPr id="122" name="Google Shape;122;p25"/>
          <p:cNvSpPr txBox="1"/>
          <p:nvPr/>
        </p:nvSpPr>
        <p:spPr>
          <a:xfrm>
            <a:off x="29974100" y="19336250"/>
            <a:ext cx="27387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800">
                <a:solidFill>
                  <a:schemeClr val="dk1"/>
                </a:solidFill>
                <a:latin typeface="Average"/>
                <a:ea typeface="Average"/>
                <a:cs typeface="Average"/>
                <a:sym typeface="Average"/>
              </a:rPr>
              <a:t>Scan QR </a:t>
            </a:r>
            <a:r>
              <a:rPr lang="en" sz="1800">
                <a:solidFill>
                  <a:schemeClr val="dk1"/>
                </a:solidFill>
                <a:latin typeface="Average"/>
                <a:ea typeface="Average"/>
                <a:cs typeface="Average"/>
                <a:sym typeface="Average"/>
              </a:rPr>
              <a:t>Code</a:t>
            </a:r>
            <a:r>
              <a:rPr lang="en" sz="1800">
                <a:solidFill>
                  <a:schemeClr val="dk1"/>
                </a:solidFill>
                <a:latin typeface="Average"/>
                <a:ea typeface="Average"/>
                <a:cs typeface="Average"/>
                <a:sym typeface="Average"/>
              </a:rPr>
              <a:t> For Citations</a:t>
            </a:r>
            <a:endParaRPr sz="1800">
              <a:solidFill>
                <a:schemeClr val="dk1"/>
              </a:solidFill>
              <a:latin typeface="Average"/>
              <a:ea typeface="Average"/>
              <a:cs typeface="Average"/>
              <a:sym typeface="Average"/>
            </a:endParaRPr>
          </a:p>
        </p:txBody>
      </p:sp>
      <p:pic>
        <p:nvPicPr>
          <p:cNvPr id="123" name="Google Shape;123;p25"/>
          <p:cNvPicPr preferRelativeResize="0"/>
          <p:nvPr/>
        </p:nvPicPr>
        <p:blipFill rotWithShape="1">
          <a:blip r:embed="rId10">
            <a:alphaModFix/>
          </a:blip>
          <a:srcRect b="19204" l="0" r="28622" t="0"/>
          <a:stretch/>
        </p:blipFill>
        <p:spPr>
          <a:xfrm>
            <a:off x="27970368" y="20478775"/>
            <a:ext cx="1521662" cy="1384250"/>
          </a:xfrm>
          <a:prstGeom prst="rect">
            <a:avLst/>
          </a:prstGeom>
          <a:noFill/>
          <a:ln>
            <a:noFill/>
          </a:ln>
        </p:spPr>
      </p:pic>
      <p:pic>
        <p:nvPicPr>
          <p:cNvPr id="124" name="Google Shape;124;p25"/>
          <p:cNvPicPr preferRelativeResize="0"/>
          <p:nvPr/>
        </p:nvPicPr>
        <p:blipFill>
          <a:blip r:embed="rId11">
            <a:alphaModFix/>
          </a:blip>
          <a:stretch>
            <a:fillRect/>
          </a:stretch>
        </p:blipFill>
        <p:spPr>
          <a:xfrm>
            <a:off x="2769825" y="372000"/>
            <a:ext cx="3562725" cy="2701775"/>
          </a:xfrm>
          <a:prstGeom prst="rect">
            <a:avLst/>
          </a:prstGeom>
          <a:noFill/>
          <a:ln>
            <a:noFill/>
          </a:ln>
        </p:spPr>
      </p:pic>
      <p:sp>
        <p:nvSpPr>
          <p:cNvPr id="125" name="Google Shape;125;p25"/>
          <p:cNvSpPr txBox="1"/>
          <p:nvPr/>
        </p:nvSpPr>
        <p:spPr>
          <a:xfrm>
            <a:off x="249425" y="5134725"/>
            <a:ext cx="9601500" cy="538800"/>
          </a:xfrm>
          <a:prstGeom prst="rect">
            <a:avLst/>
          </a:prstGeom>
          <a:solidFill>
            <a:srgbClr val="666666"/>
          </a:solidFill>
          <a:ln cap="flat" cmpd="sng" w="19050">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Times New Roman"/>
                <a:ea typeface="Times New Roman"/>
                <a:cs typeface="Times New Roman"/>
                <a:sym typeface="Times New Roman"/>
              </a:rPr>
              <a:t>The Hawai’i Pork Market</a:t>
            </a:r>
            <a:endParaRPr sz="2300">
              <a:solidFill>
                <a:schemeClr val="lt1"/>
              </a:solidFill>
              <a:latin typeface="Times New Roman"/>
              <a:ea typeface="Times New Roman"/>
              <a:cs typeface="Times New Roman"/>
              <a:sym typeface="Times New Roman"/>
            </a:endParaRPr>
          </a:p>
        </p:txBody>
      </p:sp>
      <p:sp>
        <p:nvSpPr>
          <p:cNvPr id="126" name="Google Shape;126;p25"/>
          <p:cNvSpPr txBox="1"/>
          <p:nvPr/>
        </p:nvSpPr>
        <p:spPr>
          <a:xfrm>
            <a:off x="409375" y="9171425"/>
            <a:ext cx="4661700" cy="538800"/>
          </a:xfrm>
          <a:prstGeom prst="rect">
            <a:avLst/>
          </a:prstGeom>
          <a:solidFill>
            <a:srgbClr val="B45F0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Times New Roman"/>
                <a:ea typeface="Times New Roman"/>
                <a:cs typeface="Times New Roman"/>
                <a:sym typeface="Times New Roman"/>
              </a:rPr>
              <a:t>Long run strategies</a:t>
            </a:r>
            <a:endParaRPr sz="2300">
              <a:solidFill>
                <a:schemeClr val="lt1"/>
              </a:solidFill>
              <a:latin typeface="Times New Roman"/>
              <a:ea typeface="Times New Roman"/>
              <a:cs typeface="Times New Roman"/>
              <a:sym typeface="Times New Roman"/>
            </a:endParaRPr>
          </a:p>
        </p:txBody>
      </p:sp>
      <p:sp>
        <p:nvSpPr>
          <p:cNvPr id="127" name="Google Shape;127;p25"/>
          <p:cNvSpPr txBox="1"/>
          <p:nvPr/>
        </p:nvSpPr>
        <p:spPr>
          <a:xfrm>
            <a:off x="5301650" y="19175900"/>
            <a:ext cx="9096300" cy="538800"/>
          </a:xfrm>
          <a:prstGeom prst="rect">
            <a:avLst/>
          </a:prstGeom>
          <a:solidFill>
            <a:srgbClr val="B45F06"/>
          </a:solidFill>
          <a:ln cap="flat" cmpd="sng" w="28575">
            <a:solidFill>
              <a:srgbClr val="E69138"/>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Times New Roman"/>
                <a:ea typeface="Times New Roman"/>
                <a:cs typeface="Times New Roman"/>
                <a:sym typeface="Times New Roman"/>
              </a:rPr>
              <a:t>Acknowledgement</a:t>
            </a:r>
            <a:endParaRPr sz="2300">
              <a:solidFill>
                <a:schemeClr val="lt1"/>
              </a:solidFill>
              <a:latin typeface="Times New Roman"/>
              <a:ea typeface="Times New Roman"/>
              <a:cs typeface="Times New Roman"/>
              <a:sym typeface="Times New Roman"/>
            </a:endParaRPr>
          </a:p>
        </p:txBody>
      </p:sp>
      <p:sp>
        <p:nvSpPr>
          <p:cNvPr id="128" name="Google Shape;128;p25"/>
          <p:cNvSpPr txBox="1"/>
          <p:nvPr/>
        </p:nvSpPr>
        <p:spPr>
          <a:xfrm>
            <a:off x="5252575" y="14502675"/>
            <a:ext cx="7496100" cy="503400"/>
          </a:xfrm>
          <a:prstGeom prst="rect">
            <a:avLst/>
          </a:prstGeom>
          <a:solidFill>
            <a:schemeClr val="dk2"/>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300">
                <a:solidFill>
                  <a:schemeClr val="lt1"/>
                </a:solidFill>
                <a:latin typeface="Times New Roman"/>
                <a:ea typeface="Times New Roman"/>
                <a:cs typeface="Times New Roman"/>
                <a:sym typeface="Times New Roman"/>
              </a:rPr>
              <a:t>Kualoa Grown Agricultural Operations</a:t>
            </a:r>
            <a:endParaRPr sz="2300">
              <a:solidFill>
                <a:schemeClr val="lt1"/>
              </a:solidFill>
              <a:latin typeface="Proxima Nova"/>
              <a:ea typeface="Proxima Nova"/>
              <a:cs typeface="Proxima Nova"/>
              <a:sym typeface="Proxima Nova"/>
            </a:endParaRPr>
          </a:p>
        </p:txBody>
      </p:sp>
      <p:sp>
        <p:nvSpPr>
          <p:cNvPr id="129" name="Google Shape;129;p25"/>
          <p:cNvSpPr txBox="1"/>
          <p:nvPr/>
        </p:nvSpPr>
        <p:spPr>
          <a:xfrm>
            <a:off x="25730700" y="13570050"/>
            <a:ext cx="6778200" cy="538800"/>
          </a:xfrm>
          <a:prstGeom prst="rect">
            <a:avLst/>
          </a:prstGeom>
          <a:solidFill>
            <a:schemeClr val="dk2"/>
          </a:solidFill>
          <a:ln cap="flat" cmpd="sng" w="28575">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lt1"/>
                </a:solidFill>
                <a:latin typeface="Times New Roman"/>
                <a:ea typeface="Times New Roman"/>
                <a:cs typeface="Times New Roman"/>
                <a:sym typeface="Times New Roman"/>
              </a:rPr>
              <a:t>Kualoa Grown Piggery Operations</a:t>
            </a:r>
            <a:endParaRPr sz="2300">
              <a:solidFill>
                <a:schemeClr val="lt1"/>
              </a:solidFill>
              <a:latin typeface="Times New Roman"/>
              <a:ea typeface="Times New Roman"/>
              <a:cs typeface="Times New Roman"/>
              <a:sym typeface="Times New Roman"/>
            </a:endParaRPr>
          </a:p>
        </p:txBody>
      </p:sp>
      <p:sp>
        <p:nvSpPr>
          <p:cNvPr id="130" name="Google Shape;130;p25"/>
          <p:cNvSpPr txBox="1"/>
          <p:nvPr/>
        </p:nvSpPr>
        <p:spPr>
          <a:xfrm>
            <a:off x="23170375" y="5101975"/>
            <a:ext cx="9336600" cy="538800"/>
          </a:xfrm>
          <a:prstGeom prst="rect">
            <a:avLst/>
          </a:prstGeom>
          <a:solidFill>
            <a:srgbClr val="666666"/>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a:solidFill>
                  <a:schemeClr val="lt1"/>
                </a:solidFill>
                <a:latin typeface="Times New Roman"/>
                <a:ea typeface="Times New Roman"/>
                <a:cs typeface="Times New Roman"/>
                <a:sym typeface="Times New Roman"/>
              </a:rPr>
              <a:t>Kualoa Grown Pork Production</a:t>
            </a:r>
            <a:endParaRPr sz="2300">
              <a:solidFill>
                <a:schemeClr val="lt1"/>
              </a:solidFill>
              <a:latin typeface="Proxima Nova"/>
              <a:ea typeface="Proxima Nova"/>
              <a:cs typeface="Proxima Nova"/>
              <a:sym typeface="Proxima Nova"/>
            </a:endParaRPr>
          </a:p>
        </p:txBody>
      </p:sp>
      <p:sp>
        <p:nvSpPr>
          <p:cNvPr id="131" name="Google Shape;131;p25"/>
          <p:cNvSpPr txBox="1"/>
          <p:nvPr/>
        </p:nvSpPr>
        <p:spPr>
          <a:xfrm>
            <a:off x="20047800" y="16069850"/>
            <a:ext cx="5248200" cy="507900"/>
          </a:xfrm>
          <a:prstGeom prst="rect">
            <a:avLst/>
          </a:prstGeom>
          <a:solidFill>
            <a:schemeClr val="dk2"/>
          </a:solidFill>
          <a:ln cap="flat" cmpd="sng" w="38100">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lt1"/>
                </a:solidFill>
                <a:latin typeface="Times New Roman"/>
                <a:ea typeface="Times New Roman"/>
                <a:cs typeface="Times New Roman"/>
                <a:sym typeface="Times New Roman"/>
              </a:rPr>
              <a:t>Kualoa Grown Piggery Compost Production</a:t>
            </a:r>
            <a:endParaRPr sz="2100">
              <a:solidFill>
                <a:schemeClr val="lt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